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r-mo-musika.narod.ru/images/p20_chaykovskiy_03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vitanova.ru/images/books/book2855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equator.avenue.com.ua/uploads/posts/2011-04/1301983348_rrssryeryor-rrsrrr-www.kinokopilka.tv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hrono.info/text/2011/svetl_chayk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htivo.ru/getpic3d/16775388/350/6558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a-klin.mosoblonline.ru/userdata/foto/448/1190271303_400x30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sportur.ru/sites/default/files/images/912-usadba_chaykovsky_h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wallpaper.net/pics/misc/Christmas/Christmas_55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8;&#1080;&#1085;&#1072;\&#1056;&#1072;&#1073;&#1086;&#1095;&#1080;&#1081;%20&#1089;&#1090;&#1086;&#1083;\&#1055;.&#1048;.&#1063;&#1072;&#1081;&#1082;&#1086;&#1074;&#1089;&#1082;&#1080;&#1081;\&#1055;.&#1048;._&#1063;&#1072;&#1081;&#1082;&#1086;&#1074;&#1089;&#1082;&#1080;&#1081;__&#1055;.&#1048;.&#1063;&#1072;&#1081;&#1082;&#1086;&#1074;&#1089;&#1082;&#1080;&#1081;__&#1058;&#1072;&#1085;&#1077;&#1094;_&#1060;&#1077;&#1080;_&#1044;&#1088;&#1072;&#1078;&#1077;_(&#1073;&#1072;&#1083;&#1077;&#1090;_&#171;&#1065;&#1077;&#1083;&#1082;&#1091;&#1085;&#1095;&#1080;&#1082;&#187;)_(audiopoisk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r-mo-musika.narod.ru/images/p20_chaykovskiy_03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.beta.rian.ru/images/22589/12/22589128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rchitectworld.ru/images/moskovskaya_gosudarstvennaya_2_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rtlib.ru/objects/gallery_12/artlib_gallery-6038-o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s5.afisha.net/Afisha7Files/UGPhotos/090528145828/091216200043/p_F.jpg?v=363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kdb.ru/site/root/main2/img/vremena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g15.nnm.ru/1/f/b/7/b/7dab18708512ced5e11f17d8e2e_prev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8158003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Пётр Ильич Чайковский</a:t>
            </a:r>
            <a:endParaRPr lang="ru-RU" sz="6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572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 презентации: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Брунь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Марина Владимировна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МОУ СОШ № 50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Краснодара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2" descr="Картинка 3 из 309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28802"/>
            <a:ext cx="3786214" cy="416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Непосредственно созданию "Детского альбома" предшествовало длительное общение с Колей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Конради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 глухонемым воспитанником М.И.Чайковского.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2928934"/>
            <a:ext cx="50006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 начале работы над "Детским альбомом" известно из письма композитора от 30 апреля 1878 года. Чайковский, находясь в Каменке, в семье Давыдовых, написал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П.И.Юргенсону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: "Завтра примусь я за сборник миниатюрных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пиэс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для детей. Я давно уже подумывал о том, что не мешало бы содействовать по мере сил к обогащению детской музыкальной литературы, которая очень небогата. Я хочу сделать целый ряд маленьких отрывков безусловной легкости и с заманчивыми для детей заглавиями как у Шумана."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0" name="Picture 2" descr="Картинка 96 из 309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2619375" cy="3810000"/>
          </a:xfrm>
          <a:prstGeom prst="rect">
            <a:avLst/>
          </a:prstGeom>
          <a:noFill/>
        </p:spPr>
      </p:pic>
      <p:pic>
        <p:nvPicPr>
          <p:cNvPr id="27652" name="Picture 4" descr="Картинка 37 из 289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8604"/>
            <a:ext cx="1643055" cy="2306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24 ноября из Флоренции он писал Н.Ф.фон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Мекк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: "Альбом этот я посвятил моему племяннику Володе, который страстно любит музыку и обещает быть музыкантом". Еще позже 12 1878 года из Флоренции он писал Л.В.Давыдову, мужу своей сестры: "Скажи Бобику, что напечатаны ноты с картиночками, что ноты сочинил дядя Петя, и что на них написано: посвящается Володе Давыдову. Он, глупенький, и не поймет, что значит посвящается! А я напишу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Юргенсону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, чтобы послал в Каменку экземпляр. Меня только немало смущает, что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Митюк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, пожалуй, обидится немножко. Но, согласись сам, можно ли ему посвящать музыкальные сочинения, когда он прямо говорит, что музыку не любит? А Бобику, хоть ради его неподражаемо прелестной фигурки, когда он играет, смотрит в ноты и считает, - можно целые симфонии посвящать".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6" name="Picture 2" descr="Картинка 71 из 37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785794"/>
            <a:ext cx="27241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571480"/>
            <a:ext cx="89297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ПЬЕСЫ ДЛЯ ФОРТЕПИАНО, ОР.39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Посвящен любимому племяннику композитора В.Л.Давыдову.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Состав: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1. Утренняя молитва; 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2. Зимнее утро;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3. Мама;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4. Игра в лошадки;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5. Марш деревянных солдатиков;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6. Болезнь куклы;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7. Похороны куклы;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8. Вальс;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9. Новая кукла;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10. Мазурка;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11. Русская песня;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12. Мужик на гармонике играет;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13. Камаринская;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57161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14. Полька;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15. Итальянская песенка;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16. Старинная французская песенка;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17. Немецкая песенка;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18. Неаполитанская песенка;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19. Нянина сказка;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20. Баба Яга;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21. Сладкая греза;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22. Песня жаворонка;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23. Шарманщик поет;</a:t>
            </a:r>
            <a:b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24. В церкви.</a:t>
            </a:r>
          </a:p>
        </p:txBody>
      </p:sp>
      <p:pic>
        <p:nvPicPr>
          <p:cNvPr id="25604" name="Picture 4" descr="Картинка 2 из 28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71942"/>
            <a:ext cx="2476494" cy="247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85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Жизнь Чайковского оборвалась неожиданно. Он приехал в Петербург, где 16 октября 1893 года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продирижировал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своей Шестой симфонией, а через несколько дней умер. Долгие годы причину смерти Чайковского никто не подвергал сомнению. Согласно официальной версии, 21 октября Чайковский заболел холерой. Болезнь протекала очень тяжело, 24-го началась агония, а 25 октября 1893 года наступила смерть.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7" y="2000240"/>
            <a:ext cx="3104520" cy="390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929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Похоронен Чайковский в Петербурге, на Тихвинском кладбище Александро-Невской лавры (Некрополь Мастеров искусств). Надгробие на могиле композитора (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ск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. П.П. Каменский) установлено в 1897 году - кованая ограда сложного рисунка на высоком цоколе газона, в центре которого гранитная глыба с бронзовым портретом композитора, осененным крыльями ангелов.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5512" y="214290"/>
            <a:ext cx="4607734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Клину, по инициативе брата композитора Модеста Ильича Чайковского в 1894 году был основан музей. Этот дом хранит не только память о великом русском композиторе, но и его архив, личные вещи и рояль. В 1940 году был открыт мемориальный музей Чайковского в Воткинске, его именем названы Московская и Киевская консерватории (1940), концертный зал в Москве. С 1958 года в Москве каждые 4 года проводится Международный конкурс имени Чайковского. Бессмертная музыка Чайковского продолжает звучать, занимая большое место в духовной жизни людей нашего времени.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8" name="Picture 2" descr="http://www.museum.ru/img.asp?1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5" y="500042"/>
            <a:ext cx="2621287" cy="2286006"/>
          </a:xfrm>
          <a:prstGeom prst="rect">
            <a:avLst/>
          </a:prstGeom>
          <a:noFill/>
        </p:spPr>
      </p:pic>
      <p:pic>
        <p:nvPicPr>
          <p:cNvPr id="19460" name="Picture 4" descr="Спальня. Рабочий ст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857628"/>
            <a:ext cx="1524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27 из 309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3810000" cy="2857500"/>
          </a:xfrm>
          <a:prstGeom prst="rect">
            <a:avLst/>
          </a:prstGeom>
          <a:noFill/>
        </p:spPr>
      </p:pic>
      <p:pic>
        <p:nvPicPr>
          <p:cNvPr id="28676" name="Picture 4" descr="Картинка 74 из 376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143248"/>
            <a:ext cx="4629150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 из 8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571612"/>
            <a:ext cx="6186822" cy="42947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785794"/>
            <a:ext cx="821537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прекрасная музыка звучит. Кто может назвать произведение и его автора?</a:t>
            </a:r>
            <a:endParaRPr lang="ru-RU" b="1" i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6000768"/>
            <a:ext cx="728667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П.И. Чайковский "Танец Феи Драже" из балета "Щелкунчик"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П.И._Чайковский__П.И.Чайковский__Танец_Феи_Драже_(балет_«Щелкунчик»)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434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5724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ru-RU" sz="20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Вспомним странички из жизни гениального </a:t>
            </a:r>
          </a:p>
          <a:p>
            <a:r>
              <a:rPr lang="ru-RU" sz="20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русского композитора Петра Ильича Чайковского</a:t>
            </a:r>
            <a:endParaRPr lang="ru-RU" sz="2000" b="1" i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Картинка 3 из 309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71612"/>
            <a:ext cx="346710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564357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1840-1893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Пётр Ильич Чайковский родился 25 апреля 1840 года в Воткинске, в семье директора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Воткинского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завода. Впечатлительный ребенок чутко постигал окружающие его природу и быт: с детства на всю жизнь он проникся глубокой привязанностью к родине впитал в себя народные песни.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2214554"/>
            <a:ext cx="49291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семье родителей любили музыку, мать хорошо пела, играла на фортепиано, в доме нередко проводились музыкальные вечера. Способности к музыке проявились у Чайковского рано: в пять лет он начал играть на фортепиано, а в восемь лет читал ноты и записывал свои музыкальные впечатления. Чайковскому суждено было родиться в замечательной семье, в атмосфере любви и сердечности. Его родители имели значительную разницу в возрасте, но связывали их исключительные по глубине и искренности чувства. Расставаясь на время по делам, они писали друг другу подробные письма - отчеты о своей жизни и жизни своих детей.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dom_vot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14686"/>
            <a:ext cx="3685708" cy="2767015"/>
          </a:xfrm>
          <a:prstGeom prst="rect">
            <a:avLst/>
          </a:prstGeom>
        </p:spPr>
      </p:pic>
      <p:pic>
        <p:nvPicPr>
          <p:cNvPr id="6" name="Рисунок 5" descr="vot_sov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14290"/>
            <a:ext cx="2357442" cy="176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49291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десятилетнем возрасте Чайковский был оторван от семьи: родители отдали его в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привеллигерованное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учебное заведение - в Училище правоведения в Петербурге. Он окончил училище в 1862 году.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Цепь несчастий началась, когда 10-летний Чайковский заболел скарлатиной и заразил другого мальчика, Колю Вакара, который умер. А вскоре, едва оправившись от сильнейшего потрясения, Чайковский переживает еще одно страшное горе: от холеры умерла его мать, Александра Андреевна Чайковская. Будущий композитор вновь пережил потрясение, оставившее след на всю жизнь. Фактически с 14-летнего возраста, с момента кончины матери у Петра Ильича возникло чувство большой ответственности за судьбу младших братьев, забота об их воспитании.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Картинка 6 из 12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14356"/>
            <a:ext cx="29241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1862 году он поступил в Петербургскую консерваторию.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47148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Окончив блестяще Петербургскую консерваторию в 1865 году, Чайковский с 1866 года жил в Москве и преподавал теорию музыки в Московской консерватории.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Картинка 47 из 37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14422"/>
            <a:ext cx="5076825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Жизнь Чайковского в дальнейшем - это его творчество. Музыка не была для него барским развлечением на досуге. Как только он отдался композиторскому творчеству, оно стало для него делом жизни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4143380"/>
            <a:ext cx="6357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Чайковский стал первым из русских композиторов, который еще при жизни добился мировой славы. Регулярно занимаясь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дирижированнием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 в конце 1887 - начале 1888 года он совершает первое европейское турне как дирижер. "Сколько было восторгу, и все это не мне, а голубушке России", - записал он в своем дневнике после одного из концертов в Праге. В 1891 году он совершил триумфальную концертную поездку в США.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578" name="Picture 2" descr="http://www.artlib.ru/objects/gallery_12/artlib_gallery-6038-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14422"/>
            <a:ext cx="4643470" cy="2892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Чайковский создал высочайшие образцы опер, балетов, симфоний, камерных произведений. Среди его произведений 10 опер - "Воевода", "Ундина" (обе 1869), "Опричник" (1874), "Евгений Онегин" (1878), "Орлеанская дева" (1881), "Мазепа" (1883), "Черевички" (1885), "Чародейка" (1887), "Пиковая дама" (1890), "Иоланта" (1891), 3 балета - "Лебединое озеро" (1877), "Щелкунчик" и "Спящая красавица" (1889). Наиболее известные из симфонических произведений - Шестая патетическая симфония (1880), увертюра "1812 год", увертюра-фантазия "Ромео и Джульетта" (1893), "Итальянское каприччио" (1880), "Манфред" (1885), фортепьянные и скрипичные концерты. Чайковский - автор 104-х романсов. И по сей день он остается самым исполняемым и известным в мире русским композитором. В последние годы жизни Чайковский был избран членом-корреспондентом парижской Академии изящных искусств (1892) и почетным доктором Кембриджского университета (1893).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Картинка 3 из 28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2857520" cy="2139120"/>
          </a:xfrm>
          <a:prstGeom prst="rect">
            <a:avLst/>
          </a:prstGeom>
          <a:noFill/>
        </p:spPr>
      </p:pic>
      <p:pic>
        <p:nvPicPr>
          <p:cNvPr id="23556" name="Picture 4" descr="Картинка 33 из 289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256"/>
            <a:ext cx="1357322" cy="2064368"/>
          </a:xfrm>
          <a:prstGeom prst="rect">
            <a:avLst/>
          </a:prstGeom>
          <a:noFill/>
        </p:spPr>
      </p:pic>
      <p:pic>
        <p:nvPicPr>
          <p:cNvPr id="23558" name="Picture 6" descr="Картинка 42 из 289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214818"/>
            <a:ext cx="2143140" cy="219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Сочинение "Детского альбома" - первое обращение композитора к детской теме. Позже последует цикл Детских песен ор.54, балет "Щелкунчик". Поводом к обращению к музыке для детей послужили также жизненные обстоятельства композитора в 1877-1878 годах, и, прежде всего, общение с детьми в семье сестры А.И.Давыдовой в Каменке в момент сильнейших душевных переживаний, вызванных женитьбой.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det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500174"/>
            <a:ext cx="3161805" cy="4543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1199</Words>
  <Application>Microsoft Office PowerPoint</Application>
  <PresentationFormat>Экран (4:3)</PresentationFormat>
  <Paragraphs>31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Киця</cp:lastModifiedBy>
  <cp:revision>11</cp:revision>
  <dcterms:modified xsi:type="dcterms:W3CDTF">2012-07-06T14:48:22Z</dcterms:modified>
</cp:coreProperties>
</file>