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88" r:id="rId4"/>
    <p:sldId id="262" r:id="rId5"/>
    <p:sldId id="271" r:id="rId6"/>
    <p:sldId id="270" r:id="rId7"/>
    <p:sldId id="261" r:id="rId8"/>
    <p:sldId id="272" r:id="rId9"/>
    <p:sldId id="274" r:id="rId10"/>
    <p:sldId id="273" r:id="rId11"/>
    <p:sldId id="275" r:id="rId12"/>
    <p:sldId id="277" r:id="rId13"/>
    <p:sldId id="278" r:id="rId14"/>
    <p:sldId id="276" r:id="rId15"/>
    <p:sldId id="280" r:id="rId16"/>
    <p:sldId id="279" r:id="rId17"/>
    <p:sldId id="281" r:id="rId18"/>
    <p:sldId id="260" r:id="rId19"/>
    <p:sldId id="28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C1E"/>
    <a:srgbClr val="5A0C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97ACE-3D73-4802-8045-0381092E5EFD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EF0-31E4-4371-840F-2996EA61A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EEF0-31E4-4371-840F-2996EA61AE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EEF0-31E4-4371-840F-2996EA61AE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EEF0-31E4-4371-840F-2996EA61AE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EEF0-31E4-4371-840F-2996EA61AE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EEF0-31E4-4371-840F-2996EA61AE4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Я НОВАЯ ПАПКА\ОФОРМЛЕНИЕ!\ЩАБЛОНЫ НОВЕЙШИЕ\цветение\Вес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8"/>
            <a:ext cx="9144000" cy="6863958"/>
          </a:xfrm>
          <a:prstGeom prst="rect">
            <a:avLst/>
          </a:prstGeom>
          <a:noFill/>
        </p:spPr>
      </p:pic>
      <p:pic>
        <p:nvPicPr>
          <p:cNvPr id="4099" name="Picture 3" descr="D:\мировая культурав\МИРОВАЯ ХУДОЖЕСТВЕННАЯ КУЛЬТУРА!\5-11 классы\ПЕТРУШКА ИГРУШКА\matreshk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5562600" cy="4171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04800" y="457200"/>
            <a:ext cx="8305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Русская матрешка</a:t>
            </a:r>
            <a:endParaRPr lang="ru-RU" sz="72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6324600"/>
            <a:ext cx="420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Постовалова Г.М., г.Ноябрьск, ЯНАО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04800"/>
            <a:ext cx="76200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Я живу в России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334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Матрешку сделать непросто. Сначала надо выточить из дерева заготовку, и чтобы ни сучка, ни трещинки не было. А начинает работу мастер с самой маленькой </a:t>
            </a:r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матрешечки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, лишь потом их размер становится все больше и больше.</a:t>
            </a:r>
          </a:p>
        </p:txBody>
      </p:sp>
      <p:pic>
        <p:nvPicPr>
          <p:cNvPr id="6" name="Picture 2" descr="Картинка 368 из 24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200400"/>
            <a:ext cx="2477063" cy="3011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 descr="Русская матреш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3352800"/>
            <a:ext cx="4286250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5334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Яркими, веселыми красками художник распишет матрешек, словно оденет их в нарядные одежды. И вот уже улыбается нам русская красавица. А что ей скучать? Она ведь не одна, а с целой дружной семейкой.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42" name="Picture 2" descr="Русская матреш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048000"/>
            <a:ext cx="3219815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Картинка 3 из 26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200400"/>
            <a:ext cx="4419600" cy="279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400" y="5334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Усадьба Абрамцево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— рядом с Сергеевым Посадом, который издавна славился мастерами-игрушечниками. Вскоре и </a:t>
            </a:r>
            <a:r>
              <a:rPr lang="ru-RU" sz="2800" b="1" i="1" dirty="0" err="1" smtClean="0">
                <a:solidFill>
                  <a:srgbClr val="FF0000"/>
                </a:solidFill>
                <a:latin typeface="Arial Narrow" pitchFamily="34" charset="0"/>
              </a:rPr>
              <a:t>сергиевопосадские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 мастера тоже принялись за дело.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9218" name="Picture 2" descr="Увеличи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68251"/>
            <a:ext cx="2057400" cy="1889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Увеличи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514600"/>
            <a:ext cx="2438400" cy="1986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2" name="Picture 6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590800"/>
            <a:ext cx="2514600" cy="196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В этой матрешке спрятано еще 31 матреш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648200"/>
            <a:ext cx="10477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Авторская работа Е. Ружальской. Выжигание, морилка, акварель и лак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648200"/>
            <a:ext cx="12192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48000" y="4724400"/>
            <a:ext cx="277177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6858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Стали делать матрешек и в других местах России. Матрешки из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города Семенова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обязательно держат в руках пышные букеты цветов, а из </a:t>
            </a:r>
            <a:r>
              <a:rPr lang="ru-RU" sz="2800" b="1" i="1" dirty="0" err="1" smtClean="0">
                <a:solidFill>
                  <a:srgbClr val="FF0000"/>
                </a:solidFill>
                <a:latin typeface="Arial Narrow" pitchFamily="34" charset="0"/>
              </a:rPr>
              <a:t>Полхов-Майдана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 они особенно нарядные и более ≪стройные≫. 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8" name="Picture 4" descr="Картинка 322 из 24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352800"/>
            <a:ext cx="1568196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2" descr="http://www.rebenok-umnik.ru/catalog/R370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2200" y="3352800"/>
            <a:ext cx="3781425" cy="325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История матрешки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038600"/>
            <a:ext cx="2381250" cy="205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400" y="5334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Есть матрешки, которых не расписывают красками, а украшают выжженными узорами. А порою матрешку Матреной и не назовешь! Это былинные богатыри, веселые музыканты,  важные бояре, а то и цари. 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200400"/>
            <a:ext cx="2910465" cy="305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D:\мировая культурав\МИРОВАЯ ХУДОЖЕСТВЕННАЯ КУЛЬТУРА!\5-11 классы\ПЕТРУШКА ИГРУШКА\kukla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2895600"/>
            <a:ext cx="2752099" cy="36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 (472x500, 18Kb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3429000"/>
            <a:ext cx="2481682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5334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Теперь деревянные куклы как две капли воды похожи на известных людей.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146" name="Picture 2" descr="Набор матрешек &quot;Первые лица&quot;, арт 10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4191000"/>
            <a:ext cx="1307453" cy="243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2" name="Picture 8" descr="Картинка 145 из 26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1524000"/>
            <a:ext cx="6096000" cy="2813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 (282x500, 11Kb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4419600"/>
            <a:ext cx="1256081" cy="2227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8" descr="Картинка 83 из 267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24200" y="4267200"/>
            <a:ext cx="3095625" cy="2323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533400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Стали матрешку золотить, да и весь ее </a:t>
            </a:r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тради-ционный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  облик  изменился. Бывают матрешки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крохотные, не больше наперстка, а есть и настоящие великаны — в метр высотой.</a:t>
            </a:r>
          </a:p>
        </p:txBody>
      </p:sp>
      <p:pic>
        <p:nvPicPr>
          <p:cNvPr id="5" name="Picture 4" descr="D:\мировая культурав\МИРОВАЯ ХУДОЖЕСТВЕННАЯ КУЛЬТУРА!\5-11 классы\ПЕТРУШКА ИГРУШКА\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667000"/>
            <a:ext cx="3221037" cy="3514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Русская матре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590800"/>
            <a:ext cx="4768135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6096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Внутри такой ≪матрешки≫ спрятан не один десяток ее сестричек. Или братишек. Матрешка уже стала одним из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символов России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. Но и современная девочка, баюкая свою любимую </a:t>
            </a:r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матрешечку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, напевает: ≪Где  же ты, куколка, была? Где же ты, барынька, была?≫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100" name="Picture 4" descr="Русская матре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4286250" cy="2847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Noticom\Desktop\ДЛЯ ОТПРАВКИ\МХК\92335367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429000"/>
            <a:ext cx="2715738" cy="3052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pic>
        <p:nvPicPr>
          <p:cNvPr id="5" name="Picture 12" descr="Картинка 319 из 2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1981200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4" descr="Русская матреш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4343400"/>
            <a:ext cx="3752850" cy="2109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Русская матреш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959026"/>
            <a:ext cx="1760220" cy="3155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Матрешка Рождест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2133600" cy="35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2" descr="Картинка 325 из 248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4572000"/>
            <a:ext cx="2362200" cy="177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Картинка 72 из 267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0400" y="4295117"/>
            <a:ext cx="1828800" cy="225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Картинка 217 из 267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10399" y="533400"/>
            <a:ext cx="194424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pic>
        <p:nvPicPr>
          <p:cNvPr id="12" name="Picture 3" descr="D:\мировая культурав\МИРОВАЯ ХУДОЖЕСТВЕННАЯ КУЛЬТУРА!\5-11 классы\ПЕТРУШКА ИГРУШКА\matreshk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76250"/>
            <a:ext cx="7772400" cy="5829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42973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5334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Матрёшка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– это полая внутри деревянная ярко разрисованная кукла в виде полуовальной фигуры, в которую вставляются другие такие же куклы меньшего размера.</a:t>
            </a:r>
            <a:b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2C1E"/>
                </a:solidFill>
                <a:latin typeface="Arial Narrow" pitchFamily="34" charset="0"/>
              </a:rPr>
              <a:t>(Словарь русского языка. С.И.Ожегов)</a:t>
            </a:r>
            <a:br>
              <a:rPr lang="ru-RU" sz="2800" b="1" dirty="0" smtClean="0">
                <a:solidFill>
                  <a:srgbClr val="702C1E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702C1E"/>
              </a:solidFill>
              <a:latin typeface="Arial Narrow" pitchFamily="34" charset="0"/>
            </a:endParaRPr>
          </a:p>
        </p:txBody>
      </p:sp>
      <p:pic>
        <p:nvPicPr>
          <p:cNvPr id="7" name="Picture 10" descr="Картинка 132 из 26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2971800"/>
            <a:ext cx="2271522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Картинка 376 из 25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048000"/>
            <a:ext cx="4286250" cy="296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Ссылки: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А.Клиентов. Народные промыслы. М.: Белый город, 2002.</a:t>
            </a:r>
          </a:p>
          <a:p>
            <a:r>
              <a:rPr lang="en-US" dirty="0" smtClean="0"/>
              <a:t>http://www.rustoys.ru/zakroma/matresh.htm</a:t>
            </a:r>
            <a:endParaRPr lang="ru-RU" dirty="0" smtClean="0"/>
          </a:p>
          <a:p>
            <a:r>
              <a:rPr lang="en-US" dirty="0" smtClean="0"/>
              <a:t>http://rusmatreshka.narod.ru/m0.html</a:t>
            </a:r>
            <a:endParaRPr lang="ru-RU" dirty="0" smtClean="0"/>
          </a:p>
          <a:p>
            <a:r>
              <a:rPr lang="en-US" dirty="0" smtClean="0"/>
              <a:t>http://raduga.lekks.ru/promisl/pages/16.html</a:t>
            </a:r>
            <a:endParaRPr lang="ru-RU" dirty="0" smtClean="0"/>
          </a:p>
          <a:p>
            <a:r>
              <a:rPr lang="en-US" dirty="0" smtClean="0"/>
              <a:t>http://www.liveinternet.ru/users/arin_levindor/post94325676/</a:t>
            </a:r>
            <a:endParaRPr lang="ru-RU" dirty="0" smtClean="0"/>
          </a:p>
          <a:p>
            <a:r>
              <a:rPr lang="en-US" dirty="0" smtClean="0"/>
              <a:t>http://rusmatreshka.narod.ru/index.html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42973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Матрешка — настоящая русская красавица.  Румяная, в нарядном сарафане, на голове  яркий платочек. </a:t>
            </a:r>
            <a:endParaRPr lang="ru-RU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075" name="Picture 3" descr="D:\мировая культурав\МИРОВАЯ ХУДОЖЕСТВЕННАЯ КУЛЬТУРА!\5-11 классы\ПЕТРУШКА ИГРУШКА\ectykbbp 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910" y="2514600"/>
            <a:ext cx="2852890" cy="350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Картинка 16 из 26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667000"/>
            <a:ext cx="2452878" cy="3360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Набор матрешек &quot;Алена&quot;, арт.15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514600"/>
            <a:ext cx="2495282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7924800" cy="5440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Но, главное, эта куколка —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с секретом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! Внутри нее прячутся веселые сестрички, </a:t>
            </a:r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мал-мала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 меньше.</a:t>
            </a:r>
          </a:p>
        </p:txBody>
      </p:sp>
      <p:pic>
        <p:nvPicPr>
          <p:cNvPr id="7170" name="Picture 2" descr="D:\мировая культурав\МИРОВАЯ ХУДОЖЕСТВЕННАЯ КУЛЬТУРА!\5-11 классы\ПЕТРУШКА ИГРУШКА\matr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2362200"/>
            <a:ext cx="3962401" cy="2740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Картинка 376 из 25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2438400"/>
            <a:ext cx="3969259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7" name="Picture 1" descr="C:\Users\Noticom\Pictures\рамочки\4dc03851886e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52600" y="5105400"/>
            <a:ext cx="5334000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Про матрешку придумали </a:t>
            </a:r>
            <a:r>
              <a:rPr lang="ru-RU" sz="3600" b="1" i="1" dirty="0" err="1" smtClean="0">
                <a:solidFill>
                  <a:srgbClr val="C00000"/>
                </a:solidFill>
                <a:latin typeface="Arial Narrow" pitchFamily="34" charset="0"/>
              </a:rPr>
              <a:t>потешку</a:t>
            </a:r>
            <a:r>
              <a:rPr lang="ru-RU" sz="4000" b="1" i="1" dirty="0" smtClean="0">
                <a:solidFill>
                  <a:srgbClr val="C00000"/>
                </a:solidFill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2C1E"/>
                </a:solidFill>
                <a:latin typeface="Arial Narrow" pitchFamily="34" charset="0"/>
              </a:rPr>
              <a:t>Шли матрешки по дорожке,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2C1E"/>
                </a:solidFill>
                <a:latin typeface="Arial Narrow" pitchFamily="34" charset="0"/>
              </a:rPr>
              <a:t>Было их немножечко: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2C1E"/>
                </a:solidFill>
                <a:latin typeface="Arial Narrow" pitchFamily="34" charset="0"/>
              </a:rPr>
              <a:t>Две Матрены, три Матрешки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2C1E"/>
                </a:solidFill>
                <a:latin typeface="Arial Narrow" pitchFamily="34" charset="0"/>
              </a:rPr>
              <a:t>И еще </a:t>
            </a:r>
            <a:r>
              <a:rPr lang="ru-RU" sz="2800" b="1" i="1" dirty="0" err="1" smtClean="0">
                <a:solidFill>
                  <a:srgbClr val="702C1E"/>
                </a:solidFill>
                <a:latin typeface="Arial Narrow" pitchFamily="34" charset="0"/>
              </a:rPr>
              <a:t>Матрешечка</a:t>
            </a:r>
            <a:r>
              <a:rPr lang="ru-RU" sz="2800" b="1" i="1" dirty="0" smtClean="0">
                <a:solidFill>
                  <a:srgbClr val="702C1E"/>
                </a:solidFill>
                <a:latin typeface="Arial Narrow" pitchFamily="34" charset="0"/>
              </a:rPr>
              <a:t>!</a:t>
            </a:r>
            <a:endParaRPr lang="ru-RU" sz="2800" b="1" i="1" dirty="0">
              <a:solidFill>
                <a:srgbClr val="702C1E"/>
              </a:solidFill>
              <a:latin typeface="Arial Narrow" pitchFamily="34" charset="0"/>
            </a:endParaRPr>
          </a:p>
        </p:txBody>
      </p:sp>
      <p:pic>
        <p:nvPicPr>
          <p:cNvPr id="8194" name="Picture 2" descr="D:\мировая культурав\МИРОВАЯ ХУДОЖЕСТВЕННАЯ КУЛЬТУРА!\5-11 классы\ПЕТРУШКА ИГРУШКА\matr__3in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371600"/>
            <a:ext cx="2590800" cy="207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Увеличит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4114800"/>
            <a:ext cx="2743200" cy="214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Картинка 2 из 26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3429000"/>
            <a:ext cx="3476625" cy="2609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    Но матрешка не лентяйка, в руках у нее то серп и хлебные колосья, то уточка или петушок, то корзинка  с грибами-ягодами.</a:t>
            </a:r>
          </a:p>
          <a:p>
            <a:pPr algn="just"/>
            <a:endParaRPr lang="ru-RU" sz="2800" i="1" dirty="0">
              <a:latin typeface="Arial Narrow" pitchFamily="34" charset="0"/>
            </a:endParaRPr>
          </a:p>
        </p:txBody>
      </p:sp>
      <p:pic>
        <p:nvPicPr>
          <p:cNvPr id="4" name="Picture 10" descr="Картинка 7 из 26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2209800"/>
            <a:ext cx="1905000" cy="30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Русская матреш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2209800"/>
            <a:ext cx="1981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2" name="Picture 8" descr="Русская матреш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2209800"/>
            <a:ext cx="1403604" cy="2965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8" name="Picture 14" descr="Картинка 248 из 248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133600"/>
            <a:ext cx="199224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9" name="Picture 15" descr="C:\Users\Noticom\Pictures\рамочки\48822348_1355529anr4vjyg4i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00600" y="5540393"/>
            <a:ext cx="3886200" cy="1317607"/>
          </a:xfrm>
          <a:prstGeom prst="rect">
            <a:avLst/>
          </a:prstGeom>
          <a:noFill/>
        </p:spPr>
      </p:pic>
      <p:pic>
        <p:nvPicPr>
          <p:cNvPr id="13" name="Picture 15" descr="C:\Users\Noticom\Pictures\рамочки\48822348_1355529anr4vjyg4i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" y="5540393"/>
            <a:ext cx="3886200" cy="131760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153400" cy="5745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>
                <a:latin typeface="Arial Narrow" pitchFamily="34" charset="0"/>
              </a:rPr>
              <a:t>     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По сравнению с другими игрушками,   деревянная расписная куколка молода, ей чуть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более ста лет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. Для народной игрушки это не возраст. Самым древним куклам, найденным археологами, более трех тысяч лет!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5362" name="Picture 2" descr="Файл:Gzhel russiandoll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3048000"/>
            <a:ext cx="3352800" cy="298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3124200"/>
            <a:ext cx="4460310" cy="2907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334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Прообразом матрешки могли послужить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≪</a:t>
            </a:r>
            <a:r>
              <a:rPr lang="ru-RU" sz="2800" b="1" i="1" dirty="0" err="1" smtClean="0">
                <a:solidFill>
                  <a:srgbClr val="FF0000"/>
                </a:solidFill>
                <a:latin typeface="Arial Narrow" pitchFamily="34" charset="0"/>
              </a:rPr>
              <a:t>писанки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≫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— деревянные, расписные пасхальные яйца, их уже много веков делают на Руси. Они бывают полыми внутри, и в большее вкладывается меньшее. Другим прообразом русской матрешки стала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японская ритуальная кукла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, внутри которой помещалось еще несколько фигурок.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3314" name="Picture 2" descr="Файл:JapaneseNestingDoll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4114800"/>
            <a:ext cx="3733800" cy="195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Башкирская матре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10000"/>
            <a:ext cx="131508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0" descr="Картинка 29 из 26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4191000"/>
            <a:ext cx="1895475" cy="1979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Набор матрешек &quot;Алена&quot;, арт.15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19400" y="5791200"/>
            <a:ext cx="19050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НОВАЯ ПАПКА\ОФОРМЛЕНИЕ!\ЩАБЛОНЫ НОВЕЙШИЕ\цветение\Весн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57"/>
            <a:ext cx="9144000" cy="68639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3058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533400"/>
            <a:ext cx="510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В конце XIX века в Абрамцево по эскизу художника Сергея Малютина местный токарь </a:t>
            </a:r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Звездочкин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 выточил первую деревянную куколку. А когда Малютин расписал ее, получилась девочка </a:t>
            </a:r>
            <a:r>
              <a:rPr lang="ru-RU" sz="2800" b="1" i="1" smtClean="0">
                <a:solidFill>
                  <a:srgbClr val="C00000"/>
                </a:solidFill>
                <a:latin typeface="Arial Narrow" pitchFamily="34" charset="0"/>
              </a:rPr>
              <a:t>в русском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сарафане, в платочке, с петухом в руке. По преданию, кто-то, увидев куклу, смеясь воскликнул: ≪До чего похожа на нашу Матрену!≫ С тех пор и зовут эту игрушку </a:t>
            </a:r>
            <a:r>
              <a:rPr lang="ru-RU" sz="2800" b="1" i="1" dirty="0" smtClean="0">
                <a:solidFill>
                  <a:srgbClr val="FF0000"/>
                </a:solidFill>
                <a:latin typeface="Arial Narrow" pitchFamily="34" charset="0"/>
              </a:rPr>
              <a:t>матрешкой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2290" name="Picture 2" descr="http://s59.radikal.ru/i165/0901/f3/7e5f3d940a76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381000"/>
            <a:ext cx="1343025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726881" y="838200"/>
            <a:ext cx="1437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Автопортрет</a:t>
            </a:r>
          </a:p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 Сергея</a:t>
            </a:r>
          </a:p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 Малютина</a:t>
            </a:r>
            <a:endParaRPr lang="ru-RU" b="1" dirty="0">
              <a:solidFill>
                <a:srgbClr val="702C1E"/>
              </a:solidFill>
              <a:latin typeface="Arial Narrow" pitchFamily="34" charset="0"/>
            </a:endParaRPr>
          </a:p>
        </p:txBody>
      </p:sp>
      <p:pic>
        <p:nvPicPr>
          <p:cNvPr id="12292" name="Picture 4" descr="http://s53.radikal.ru/i141/0901/87/4e01d7d4c3a0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2362200"/>
            <a:ext cx="1349759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696200" y="2667000"/>
            <a:ext cx="1345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Василий</a:t>
            </a:r>
          </a:p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702C1E"/>
                </a:solidFill>
                <a:latin typeface="Arial Narrow" pitchFamily="34" charset="0"/>
              </a:rPr>
              <a:t>Звездочкин</a:t>
            </a:r>
            <a:endParaRPr lang="ru-RU" b="1" dirty="0">
              <a:solidFill>
                <a:srgbClr val="702C1E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6200" y="4724400"/>
            <a:ext cx="144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Первая </a:t>
            </a:r>
          </a:p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Русская</a:t>
            </a:r>
          </a:p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 матрешка-</a:t>
            </a:r>
          </a:p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 Девочка</a:t>
            </a:r>
          </a:p>
          <a:p>
            <a:r>
              <a:rPr lang="ru-RU" b="1" dirty="0" smtClean="0">
                <a:solidFill>
                  <a:srgbClr val="702C1E"/>
                </a:solidFill>
                <a:latin typeface="Arial Narrow" pitchFamily="34" charset="0"/>
              </a:rPr>
              <a:t> с петухом</a:t>
            </a:r>
            <a:endParaRPr lang="ru-RU" b="1" dirty="0">
              <a:solidFill>
                <a:srgbClr val="702C1E"/>
              </a:solidFill>
              <a:latin typeface="Arial Narrow" pitchFamily="34" charset="0"/>
            </a:endParaRPr>
          </a:p>
        </p:txBody>
      </p:sp>
      <p:pic>
        <p:nvPicPr>
          <p:cNvPr id="13" name="Picture 8" descr="Первая русская матреш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19600"/>
            <a:ext cx="1259586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604</Words>
  <PresentationFormat>Экран (4:3)</PresentationFormat>
  <Paragraphs>55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Noticom</cp:lastModifiedBy>
  <cp:revision>31</cp:revision>
  <dcterms:created xsi:type="dcterms:W3CDTF">2010-05-30T08:41:25Z</dcterms:created>
  <dcterms:modified xsi:type="dcterms:W3CDTF">2010-09-16T16:33:24Z</dcterms:modified>
</cp:coreProperties>
</file>