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2"/>
  </p:notesMasterIdLst>
  <p:sldIdLst>
    <p:sldId id="276" r:id="rId2"/>
    <p:sldId id="261" r:id="rId3"/>
    <p:sldId id="271" r:id="rId4"/>
    <p:sldId id="272" r:id="rId5"/>
    <p:sldId id="273" r:id="rId6"/>
    <p:sldId id="262" r:id="rId7"/>
    <p:sldId id="263" r:id="rId8"/>
    <p:sldId id="264" r:id="rId9"/>
    <p:sldId id="265" r:id="rId10"/>
    <p:sldId id="256" r:id="rId11"/>
    <p:sldId id="257" r:id="rId12"/>
    <p:sldId id="258" r:id="rId13"/>
    <p:sldId id="259" r:id="rId14"/>
    <p:sldId id="260" r:id="rId15"/>
    <p:sldId id="266" r:id="rId16"/>
    <p:sldId id="268" r:id="rId17"/>
    <p:sldId id="275" r:id="rId18"/>
    <p:sldId id="274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4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171B-FBB4-4518-9C41-58D61B9EE9AA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4834B-11FE-48C4-A9DA-398D9F74E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4834B-11FE-48C4-A9DA-398D9F74E68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4834B-11FE-48C4-A9DA-398D9F74E68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219-46A2-4AEA-92BA-D581EF1A8D5F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D9E19-6334-47E4-8F18-97D3984268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219-46A2-4AEA-92BA-D581EF1A8D5F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E19-6334-47E4-8F18-97D398426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219-46A2-4AEA-92BA-D581EF1A8D5F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E19-6334-47E4-8F18-97D398426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E89219-46A2-4AEA-92BA-D581EF1A8D5F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AD9E19-6334-47E4-8F18-97D3984268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219-46A2-4AEA-92BA-D581EF1A8D5F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E19-6334-47E4-8F18-97D3984268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219-46A2-4AEA-92BA-D581EF1A8D5F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E19-6334-47E4-8F18-97D3984268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E19-6334-47E4-8F18-97D3984268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219-46A2-4AEA-92BA-D581EF1A8D5F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219-46A2-4AEA-92BA-D581EF1A8D5F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E19-6334-47E4-8F18-97D3984268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219-46A2-4AEA-92BA-D581EF1A8D5F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9E19-6334-47E4-8F18-97D398426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E89219-46A2-4AEA-92BA-D581EF1A8D5F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D9E19-6334-47E4-8F18-97D3984268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219-46A2-4AEA-92BA-D581EF1A8D5F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D9E19-6334-47E4-8F18-97D3984268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E89219-46A2-4AEA-92BA-D581EF1A8D5F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AD9E19-6334-47E4-8F18-97D3984268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mc.komi.com/06/06/img/033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rusmilestones.ru/milestones/dataphotos/apos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rusmilestones.ru/milestones/dataphotos/apos4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rusmilestones.ru/milestones/dataphotos/apos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rusmilestones.ru/milestones/dataphotos/apos8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dryk.at.ua/gytenberg/guten10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faprint.ru/files/Image/china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ufaprint.ru/files/Image/china4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005_image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9438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История книгопечатания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5 из 1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9296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ictionnaire.narod.ru/skorina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71477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85728"/>
            <a:ext cx="4857752" cy="628654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"Сборник", в котором находятся сказания о </a:t>
            </a:r>
            <a:r>
              <a:rPr lang="ru-RU" sz="3600" dirty="0" smtClean="0"/>
              <a:t>начале </a:t>
            </a:r>
            <a:r>
              <a:rPr lang="ru-RU" sz="3600" b="1" dirty="0" smtClean="0"/>
              <a:t>книгопечатания</a:t>
            </a:r>
            <a:br>
              <a:rPr lang="ru-RU" sz="3600" b="1" dirty="0" smtClean="0"/>
            </a:br>
            <a:r>
              <a:rPr lang="ru-RU" sz="3600" dirty="0" smtClean="0"/>
              <a:t> </a:t>
            </a:r>
            <a:r>
              <a:rPr lang="ru-RU" sz="3600" b="1" dirty="0"/>
              <a:t>на</a:t>
            </a:r>
            <a:r>
              <a:rPr lang="ru-RU" sz="3600" dirty="0"/>
              <a:t> </a:t>
            </a:r>
            <a:r>
              <a:rPr lang="ru-RU" sz="3600" b="1" dirty="0"/>
              <a:t>Руси</a:t>
            </a:r>
            <a:r>
              <a:rPr lang="ru-RU" sz="3600" dirty="0"/>
              <a:t>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представляет </a:t>
            </a:r>
            <a:r>
              <a:rPr lang="ru-RU" sz="3600" dirty="0"/>
              <a:t>собой объемистую (1091 стр.) рукопись в четвертую долю листа, воспроизведенную </a:t>
            </a:r>
            <a:r>
              <a:rPr lang="ru-RU" sz="3600" dirty="0" smtClean="0"/>
              <a:t>полууставом </a:t>
            </a:r>
            <a:r>
              <a:rPr lang="ru-RU" sz="3600" dirty="0"/>
              <a:t>разных почерков.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broadcasting.ru/wiki/images/3/37/Pechati20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5286412" cy="45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500462" cy="5511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На</a:t>
            </a:r>
            <a:r>
              <a:rPr lang="ru-RU" sz="3100" dirty="0"/>
              <a:t> </a:t>
            </a:r>
            <a:r>
              <a:rPr lang="ru-RU" sz="3100" b="1" dirty="0" smtClean="0"/>
              <a:t>Руси</a:t>
            </a:r>
            <a:br>
              <a:rPr lang="ru-RU" sz="3100" b="1" dirty="0" smtClean="0"/>
            </a:br>
            <a:r>
              <a:rPr lang="ru-RU" sz="3100" dirty="0" smtClean="0"/>
              <a:t> </a:t>
            </a:r>
            <a:r>
              <a:rPr lang="ru-RU" sz="3100" dirty="0"/>
              <a:t>гравирование завелось одновременно с </a:t>
            </a:r>
            <a:r>
              <a:rPr lang="ru-RU" sz="3100" b="1" dirty="0" smtClean="0"/>
              <a:t>книгопечатанием</a:t>
            </a:r>
            <a:br>
              <a:rPr lang="ru-RU" sz="3100" b="1" dirty="0" smtClean="0"/>
            </a:br>
            <a:r>
              <a:rPr lang="ru-RU" sz="3100" dirty="0" smtClean="0"/>
              <a:t> </a:t>
            </a:r>
            <a:r>
              <a:rPr lang="ru-RU" sz="3100" dirty="0"/>
              <a:t>во второй половине XVI столетия, притом сначала как резьба деревянных эстампных досок (ксилография).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empire.netslova.ru/Sm2/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19288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3943320" cy="607223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liber.rsuh.ru/images/51112_14.1149752655.91494.min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8604"/>
            <a:ext cx="2000264" cy="250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72066" y="3786190"/>
            <a:ext cx="3929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Книгопечатание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Руси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началось в середине XVI века при царе Иване IV Грозном и всероссийском митрополите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Макарии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42900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Митрополит </a:t>
            </a:r>
            <a:r>
              <a:rPr lang="ru-RU" b="1" dirty="0" err="1"/>
              <a:t>Макарий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ver.rfn.ru/p/s_217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500702"/>
            <a:ext cx="876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6297634"/>
          </a:xfrm>
        </p:spPr>
        <p:txBody>
          <a:bodyPr>
            <a:normAutofit/>
          </a:bodyPr>
          <a:lstStyle/>
          <a:p>
            <a:r>
              <a:rPr lang="ru-RU" dirty="0"/>
              <a:t>Принято считать, что первое слово в </a:t>
            </a:r>
            <a:r>
              <a:rPr lang="ru-RU" b="1" dirty="0"/>
              <a:t>книгопечатании</a:t>
            </a:r>
            <a:r>
              <a:rPr lang="ru-RU" dirty="0"/>
              <a:t> </a:t>
            </a:r>
            <a:r>
              <a:rPr lang="ru-RU" b="1" dirty="0"/>
              <a:t>на</a:t>
            </a:r>
            <a:r>
              <a:rPr lang="ru-RU" dirty="0"/>
              <a:t> </a:t>
            </a:r>
            <a:r>
              <a:rPr lang="ru-RU" b="1" dirty="0"/>
              <a:t>Руси</a:t>
            </a:r>
            <a:r>
              <a:rPr lang="ru-RU" dirty="0"/>
              <a:t> было сказано Иваном Федоровым в 1563 году.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www.ozon.ru/multimedia/books_covers/100069968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29289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5286388"/>
            <a:ext cx="7686700" cy="15716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 марта 1564 года в Москве вышла в свет первая датированная русская книга "Апостол" ("Деяния святых Апостолов")- шедевр типографского искусства. </a:t>
            </a:r>
          </a:p>
          <a:p>
            <a:r>
              <a:rPr lang="ru-RU" dirty="0" smtClean="0"/>
              <a:t>Это событие принято считать датой начала книгопечатания на Руси. </a:t>
            </a:r>
          </a:p>
          <a:p>
            <a:endParaRPr lang="ru-RU" dirty="0"/>
          </a:p>
        </p:txBody>
      </p:sp>
      <p:pic>
        <p:nvPicPr>
          <p:cNvPr id="4" name="Рисунок 3" descr="http://www.rusmilestones.ru/milestones/dataphotos/apos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66"/>
            <a:ext cx="6643734" cy="50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214314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b="1" i="1" dirty="0" smtClean="0"/>
              <a:t>Возлюбленный и чтимый русский народ</a:t>
            </a:r>
            <a:r>
              <a:rPr lang="ru-RU" dirty="0" smtClean="0"/>
              <a:t>, — обращался Федоров к читателям «Апостола». — </a:t>
            </a:r>
            <a:r>
              <a:rPr lang="ru-RU" b="1" i="1" dirty="0" smtClean="0"/>
              <a:t>Если труды мои окажутся достойными вашей милости, примите их с любовью...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4" name="Рисунок 3" descr="Страница Апостола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519049">
            <a:off x="1000100" y="2500306"/>
            <a:ext cx="25717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ист из печатного Апостола Ивана Федорова. Москва, 1564 г. 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785708">
            <a:off x="4892894" y="3120438"/>
            <a:ext cx="25717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143504" y="571480"/>
            <a:ext cx="4000496" cy="5857916"/>
          </a:xfrm>
        </p:spPr>
        <p:txBody>
          <a:bodyPr>
            <a:normAutofit fontScale="62500" lnSpcReduction="20000"/>
          </a:bodyPr>
          <a:lstStyle/>
          <a:p>
            <a:r>
              <a:rPr lang="ru-RU" sz="3100" dirty="0" smtClean="0"/>
              <a:t>У</a:t>
            </a:r>
            <a:r>
              <a:rPr lang="ru-RU" sz="3500" dirty="0" smtClean="0"/>
              <a:t>же в 1553 или 1554 году на Москве заработала типография, получившая в специальной литературе наименование «анонимной». Возможно, ее работником был русский первопечатник Иван Федоров. </a:t>
            </a:r>
          </a:p>
          <a:p>
            <a:r>
              <a:rPr lang="ru-RU" sz="3500" dirty="0" smtClean="0"/>
              <a:t>Первой книгой, изданной этой типографией, стало Евангелие. Вслед за ним были напечатаны Триодь постная, Триодь цветная и Псалтырь. </a:t>
            </a:r>
          </a:p>
          <a:p>
            <a:r>
              <a:rPr lang="ru-RU" sz="3500" dirty="0" smtClean="0"/>
              <a:t>Евангелие выдержало три издания разными шрифтами, а Псалтырь - два.</a:t>
            </a:r>
          </a:p>
          <a:p>
            <a:endParaRPr lang="ru-RU" dirty="0"/>
          </a:p>
        </p:txBody>
      </p:sp>
      <p:pic>
        <p:nvPicPr>
          <p:cNvPr id="4" name="Рисунок 3" descr="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6434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00694" y="4071942"/>
            <a:ext cx="3186106" cy="2024058"/>
          </a:xfrm>
        </p:spPr>
        <p:txBody>
          <a:bodyPr/>
          <a:lstStyle/>
          <a:p>
            <a:r>
              <a:rPr lang="ru-RU" dirty="0" err="1" smtClean="0"/>
              <a:t>Маневский</a:t>
            </a:r>
            <a:r>
              <a:rPr lang="ru-RU" dirty="0" smtClean="0"/>
              <a:t> А.Д. Возникновение </a:t>
            </a:r>
            <a:r>
              <a:rPr lang="ru-RU" b="1" dirty="0" smtClean="0"/>
              <a:t>книгопечатания</a:t>
            </a:r>
            <a:r>
              <a:rPr lang="ru-RU" dirty="0" smtClean="0"/>
              <a:t> </a:t>
            </a:r>
            <a:r>
              <a:rPr lang="ru-RU" b="1" dirty="0" smtClean="0"/>
              <a:t>на</a:t>
            </a:r>
            <a:r>
              <a:rPr lang="ru-RU" dirty="0" smtClean="0"/>
              <a:t> </a:t>
            </a:r>
            <a:r>
              <a:rPr lang="ru-RU" b="1" dirty="0" smtClean="0"/>
              <a:t>Руси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www.bukinist.su/books_imgs/1396_2413_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42957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57554" y="428604"/>
            <a:ext cx="5329246" cy="61436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1574 году, во Львове, он выпускает «Апостол», уже с собственной издательской маркой, и «Азбуку» — первый печатный русский учебник. Единственный сохранившийся экземпляр находится в настоящее время в библиотеке Гарвардского университета США. </a:t>
            </a:r>
          </a:p>
          <a:p>
            <a:r>
              <a:rPr lang="ru-RU" dirty="0" smtClean="0"/>
              <a:t>Следующую типографию Федоров основал в Остроге - родовом имении киевского князя Константина Острожского. Здесь им были изданы пять книг - "Азбука" (1578 г.), "Новый завет" и "Псалтырь" (1580г.), алфавитный предметный указатель к новому завету - "Книжка собрание вещей нужнейших вкратце скорого ради обретения в книге Нового завета по словесам азбуки" (1580 г.), совместно с Герасимом </a:t>
            </a:r>
            <a:r>
              <a:rPr lang="ru-RU" dirty="0" err="1" smtClean="0"/>
              <a:t>Смотрицким</a:t>
            </a:r>
            <a:r>
              <a:rPr lang="ru-RU" dirty="0" smtClean="0"/>
              <a:t> - первая полная славянская библия, получившая название "Острожская Библия" (1580-1581 гг.) и первый печатный календарь-листовку на двух страницах "Хронология» (1581 г.).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Памятник Петру Мстислацу соратнику Ивана Федорова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3071834" cy="31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5008" y="1643050"/>
            <a:ext cx="3047992" cy="2143140"/>
          </a:xfrm>
        </p:spPr>
        <p:txBody>
          <a:bodyPr/>
          <a:lstStyle/>
          <a:p>
            <a:r>
              <a:rPr lang="ru-RU" dirty="0" smtClean="0"/>
              <a:t>Была создана первая книга на Дальнем Востоке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Книгопечатание в Японии </a:t>
            </a:r>
            <a:endParaRPr lang="ru-RU" dirty="0"/>
          </a:p>
        </p:txBody>
      </p:sp>
      <p:pic>
        <p:nvPicPr>
          <p:cNvPr id="4" name="Рисунок 3" descr="http://planeta-amanda.narod.ru/images/ksilografdesk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642918"/>
            <a:ext cx="4043362" cy="57864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Книги Ивана Федорова поражают своим художественным совершенством, многие из них хранятся сейчас в музеях и частных коллекциях Москвы, Санкт-Петербурга, Киева и Львова, а также - в Польше (Варшаве и Кракове), Югославии, Великобритании, Болгарии и США. </a:t>
            </a:r>
          </a:p>
          <a:p>
            <a:r>
              <a:rPr lang="ru-RU" dirty="0" smtClean="0"/>
              <a:t>Иван Федоров умер во Львове в 1583 году. На каменной плите монастырского кладбища, под которой он был похоронен, выбита надпись: «</a:t>
            </a:r>
            <a:r>
              <a:rPr lang="ru-RU" dirty="0" err="1" smtClean="0"/>
              <a:t>друкарь</a:t>
            </a:r>
            <a:r>
              <a:rPr lang="ru-RU" dirty="0" smtClean="0"/>
              <a:t> книг, пред тем невиданных». Открытие монумента Ивану Федорову в Москве состоялось в 1909 году, рядом с бывшим Московским печатным двором. </a:t>
            </a:r>
          </a:p>
          <a:p>
            <a:endParaRPr lang="ru-RU" dirty="0"/>
          </a:p>
        </p:txBody>
      </p:sp>
      <p:pic>
        <p:nvPicPr>
          <p:cNvPr id="4" name="Рисунок 3" descr="Памятник Ивану Федорову в Театральном проезде в Москве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4291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ufaprint.ru/files/Image/china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771027">
            <a:off x="3841763" y="727940"/>
            <a:ext cx="49292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ufaprint.ru/files/Image/china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768612">
            <a:off x="4161712" y="3649943"/>
            <a:ext cx="4214842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4 из 5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71546"/>
            <a:ext cx="32861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Китай</a:t>
            </a:r>
            <a:r>
              <a:rPr lang="ru-RU" dirty="0" smtClean="0"/>
              <a:t>: древние истоки </a:t>
            </a:r>
            <a:r>
              <a:rPr lang="ru-RU" b="1" dirty="0" smtClean="0"/>
              <a:t>книгопечатания</a:t>
            </a:r>
            <a:endParaRPr lang="ru-RU" dirty="0"/>
          </a:p>
        </p:txBody>
      </p:sp>
      <p:pic>
        <p:nvPicPr>
          <p:cNvPr id="4" name="i-main-pic" descr="Картинка 28 из 5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28868"/>
            <a:ext cx="3643338" cy="220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8 из 5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714488"/>
            <a:ext cx="32147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152400"/>
            <a:ext cx="3686172" cy="6134120"/>
          </a:xfrm>
        </p:spPr>
        <p:txBody>
          <a:bodyPr>
            <a:normAutofit/>
          </a:bodyPr>
          <a:lstStyle/>
          <a:p>
            <a:r>
              <a:rPr lang="ru-RU" dirty="0" smtClean="0"/>
              <a:t>Во времена династии Тан стал применяться ксилографический способ </a:t>
            </a:r>
            <a:r>
              <a:rPr lang="ru-RU" b="1" dirty="0" smtClean="0"/>
              <a:t>книгопечатания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eremeev.by.ru/china/Gen08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285728"/>
            <a:ext cx="8429684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Еврейское </a:t>
            </a:r>
            <a:r>
              <a:rPr lang="ru-RU" b="1" dirty="0" smtClean="0"/>
              <a:t>книгопечатание</a:t>
            </a:r>
            <a:r>
              <a:rPr lang="ru-RU" dirty="0" smtClean="0"/>
              <a:t> </a:t>
            </a:r>
            <a:r>
              <a:rPr lang="ru-RU" b="1" dirty="0" smtClean="0"/>
              <a:t>в</a:t>
            </a:r>
            <a:r>
              <a:rPr lang="ru-RU" dirty="0" smtClean="0"/>
              <a:t> Венеции связано с именем уроженца Антверпена Даниила </a:t>
            </a:r>
            <a:r>
              <a:rPr lang="ru-RU" dirty="0" err="1" smtClean="0"/>
              <a:t>Бомберга</a:t>
            </a:r>
            <a:r>
              <a:rPr lang="ru-RU" dirty="0" smtClean="0"/>
              <a:t>, который выпустил  примерно с 1515 по 1549 годы множество еврейских книг.</a:t>
            </a:r>
          </a:p>
          <a:p>
            <a:endParaRPr lang="ru-RU" dirty="0"/>
          </a:p>
        </p:txBody>
      </p:sp>
      <p:pic>
        <p:nvPicPr>
          <p:cNvPr id="6" name="Рисунок 5" descr="http://upload.wikimedia.org/wikipedia/ru/d/d4/Urabatagirq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70009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524000"/>
            <a:ext cx="8115328" cy="4976834"/>
          </a:xfrm>
        </p:spPr>
        <p:txBody>
          <a:bodyPr>
            <a:normAutofit fontScale="70000" lnSpcReduction="20000"/>
          </a:bodyPr>
          <a:lstStyle/>
          <a:p>
            <a:r>
              <a:rPr lang="ru-RU" sz="5100" dirty="0" smtClean="0"/>
              <a:t>Его начало было положено в Кракове, где с 1491 года </a:t>
            </a:r>
            <a:r>
              <a:rPr lang="ru-RU" sz="5100" dirty="0" err="1" smtClean="0"/>
              <a:t>Швайпольт</a:t>
            </a:r>
            <a:r>
              <a:rPr lang="ru-RU" sz="5100" dirty="0" smtClean="0"/>
              <a:t> </a:t>
            </a:r>
            <a:r>
              <a:rPr lang="ru-RU" sz="5100" dirty="0" err="1" smtClean="0"/>
              <a:t>Фиоль</a:t>
            </a:r>
            <a:r>
              <a:rPr lang="ru-RU" sz="5100" dirty="0" smtClean="0"/>
              <a:t> выпустил несколько богослужебных книг. </a:t>
            </a:r>
          </a:p>
          <a:p>
            <a:r>
              <a:rPr lang="ru-RU" sz="5100" dirty="0" smtClean="0"/>
              <a:t>В Венеции первые славянские католические книги увидели свет в 1512 году в типографии </a:t>
            </a:r>
            <a:r>
              <a:rPr lang="ru-RU" sz="5100" dirty="0" err="1" smtClean="0"/>
              <a:t>Джорджио</a:t>
            </a:r>
            <a:r>
              <a:rPr lang="ru-RU" sz="5100" dirty="0" smtClean="0"/>
              <a:t> </a:t>
            </a:r>
            <a:r>
              <a:rPr lang="ru-RU" sz="5100" dirty="0" err="1" smtClean="0"/>
              <a:t>Рускони</a:t>
            </a:r>
            <a:r>
              <a:rPr lang="ru-RU" sz="5100" dirty="0" smtClean="0"/>
              <a:t>: это были </a:t>
            </a:r>
            <a:r>
              <a:rPr lang="ru-RU" sz="5100" i="1" dirty="0" smtClean="0"/>
              <a:t>Служба блаженной деве Марии</a:t>
            </a:r>
            <a:r>
              <a:rPr lang="ru-RU" sz="5100" dirty="0" smtClean="0"/>
              <a:t> и </a:t>
            </a:r>
            <a:r>
              <a:rPr lang="ru-RU" sz="5100" i="1" dirty="0" smtClean="0"/>
              <a:t>Молитвы святой </a:t>
            </a:r>
            <a:r>
              <a:rPr lang="ru-RU" sz="5100" i="1" dirty="0" err="1" smtClean="0"/>
              <a:t>Бригиты</a:t>
            </a:r>
            <a:r>
              <a:rPr lang="ru-RU" sz="51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Славянское книгопечатание.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57818" y="2000240"/>
            <a:ext cx="3328982" cy="4095760"/>
          </a:xfrm>
        </p:spPr>
        <p:txBody>
          <a:bodyPr/>
          <a:lstStyle/>
          <a:p>
            <a:r>
              <a:rPr lang="ru-RU" dirty="0" err="1" smtClean="0"/>
              <a:t>Гутенберг</a:t>
            </a:r>
            <a:r>
              <a:rPr lang="ru-RU" dirty="0" smtClean="0"/>
              <a:t> Иоганн (около 1394-1468), золотых дел мастер из Майнца (Германия) - изобретатель </a:t>
            </a:r>
            <a:r>
              <a:rPr lang="ru-RU" b="1" dirty="0" smtClean="0"/>
              <a:t>книгопечатания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/>
              <a:t>Книгопечатный станок</a:t>
            </a:r>
            <a:endParaRPr lang="ru-RU" dirty="0"/>
          </a:p>
        </p:txBody>
      </p:sp>
      <p:pic>
        <p:nvPicPr>
          <p:cNvPr id="4" name="Рисунок 3" descr="http://www.intuit.ru/department/history/ithistory/2/02-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47910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86380" y="1524000"/>
            <a:ext cx="340042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Развитию полиграфии и </a:t>
            </a:r>
            <a:r>
              <a:rPr lang="ru-RU" b="1" dirty="0" smtClean="0"/>
              <a:t>книгопечатанию</a:t>
            </a:r>
            <a:r>
              <a:rPr lang="ru-RU" dirty="0" smtClean="0"/>
              <a:t> содействовало появление бумаги, изобретенной </a:t>
            </a: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b="1" dirty="0" smtClean="0"/>
              <a:t>Китае</a:t>
            </a:r>
            <a:r>
              <a:rPr lang="ru-RU" dirty="0" smtClean="0"/>
              <a:t>, первые "бумажные мельницы" (фабрики) появляются </a:t>
            </a:r>
            <a:r>
              <a:rPr lang="ru-RU" b="1" dirty="0" smtClean="0"/>
              <a:t>в</a:t>
            </a:r>
            <a:r>
              <a:rPr lang="ru-RU" dirty="0" smtClean="0"/>
              <a:t> Европе </a:t>
            </a:r>
            <a:r>
              <a:rPr lang="ru-RU" b="1" dirty="0" smtClean="0"/>
              <a:t>в</a:t>
            </a:r>
            <a:r>
              <a:rPr lang="ru-RU" dirty="0" smtClean="0"/>
              <a:t> XII </a:t>
            </a:r>
            <a:r>
              <a:rPr lang="ru-RU" b="1" dirty="0" smtClean="0"/>
              <a:t>веке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Полиграфия и книгопечатание</a:t>
            </a:r>
            <a:endParaRPr lang="ru-RU" dirty="0"/>
          </a:p>
        </p:txBody>
      </p:sp>
      <p:pic>
        <p:nvPicPr>
          <p:cNvPr id="4" name="Рисунок 3" descr="http://www.tisso.ru/Generic/Decoration/Im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47149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228</TotalTime>
  <Words>525</Words>
  <Application>Microsoft Office PowerPoint</Application>
  <PresentationFormat>Экран (4:3)</PresentationFormat>
  <Paragraphs>32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История книгопечатания</vt:lpstr>
      <vt:lpstr>     Книгопечатание в Японии </vt:lpstr>
      <vt:lpstr>Слайд 3</vt:lpstr>
      <vt:lpstr>Китай: древние истоки книгопечатания</vt:lpstr>
      <vt:lpstr>Во времена династии Тан стал применяться ксилографический способ книгопечатания. </vt:lpstr>
      <vt:lpstr>Слайд 6</vt:lpstr>
      <vt:lpstr>Славянское книгопечатание.</vt:lpstr>
      <vt:lpstr>Книгопечатный станок</vt:lpstr>
      <vt:lpstr>Полиграфия и книгопечатание</vt:lpstr>
      <vt:lpstr>Слайд 10</vt:lpstr>
      <vt:lpstr>"Сборник", в котором находятся сказания о начале книгопечатания  на Руси,  представляет собой объемистую (1091 стр.) рукопись в четвертую долю листа, воспроизведенную полууставом разных почерков. </vt:lpstr>
      <vt:lpstr>На Руси  гравирование завелось одновременно с книгопечатанием  во второй половине XVI столетия, притом сначала как резьба деревянных эстампных досок (ксилография). </vt:lpstr>
      <vt:lpstr> </vt:lpstr>
      <vt:lpstr>Принято считать, что первое слово в книгопечатании на Руси было сказано Иваном Федоровым в 1563 году.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Name</cp:lastModifiedBy>
  <cp:revision>27</cp:revision>
  <dcterms:created xsi:type="dcterms:W3CDTF">2008-12-19T06:49:44Z</dcterms:created>
  <dcterms:modified xsi:type="dcterms:W3CDTF">2011-02-21T04:22:03Z</dcterms:modified>
</cp:coreProperties>
</file>