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C1903C7-FAEC-4172-B213-F72C05F461C5}" type="datetimeFigureOut">
              <a:rPr lang="ru-RU" smtClean="0"/>
              <a:t>26.07.2010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9C10B7-CC4F-4E47-80B5-B4D8A5BCF29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1903C7-FAEC-4172-B213-F72C05F461C5}" type="datetimeFigureOut">
              <a:rPr lang="ru-RU" smtClean="0"/>
              <a:t>26.07.2010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9C10B7-CC4F-4E47-80B5-B4D8A5BCF29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1903C7-FAEC-4172-B213-F72C05F461C5}" type="datetimeFigureOut">
              <a:rPr lang="ru-RU" smtClean="0"/>
              <a:t>26.07.2010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9C10B7-CC4F-4E47-80B5-B4D8A5BCF29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1903C7-FAEC-4172-B213-F72C05F461C5}" type="datetimeFigureOut">
              <a:rPr lang="ru-RU" smtClean="0"/>
              <a:t>26.07.2010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9C10B7-CC4F-4E47-80B5-B4D8A5BCF29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C1903C7-FAEC-4172-B213-F72C05F461C5}" type="datetimeFigureOut">
              <a:rPr lang="ru-RU" smtClean="0"/>
              <a:t>26.07.2010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9C10B7-CC4F-4E47-80B5-B4D8A5BCF29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C1903C7-FAEC-4172-B213-F72C05F461C5}" type="datetimeFigureOut">
              <a:rPr lang="ru-RU" smtClean="0"/>
              <a:t>26.07.2010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9C10B7-CC4F-4E47-80B5-B4D8A5BCF29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C1903C7-FAEC-4172-B213-F72C05F461C5}" type="datetimeFigureOut">
              <a:rPr lang="ru-RU" smtClean="0"/>
              <a:t>26.07.2010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19C10B7-CC4F-4E47-80B5-B4D8A5BCF29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C1903C7-FAEC-4172-B213-F72C05F461C5}" type="datetimeFigureOut">
              <a:rPr lang="ru-RU" smtClean="0"/>
              <a:t>26.07.2010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19C10B7-CC4F-4E47-80B5-B4D8A5BCF29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C1903C7-FAEC-4172-B213-F72C05F461C5}" type="datetimeFigureOut">
              <a:rPr lang="ru-RU" smtClean="0"/>
              <a:t>26.07.2010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19C10B7-CC4F-4E47-80B5-B4D8A5BCF29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C1903C7-FAEC-4172-B213-F72C05F461C5}" type="datetimeFigureOut">
              <a:rPr lang="ru-RU" smtClean="0"/>
              <a:t>26.07.2010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9C10B7-CC4F-4E47-80B5-B4D8A5BCF29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C1903C7-FAEC-4172-B213-F72C05F461C5}" type="datetimeFigureOut">
              <a:rPr lang="ru-RU" smtClean="0"/>
              <a:t>26.07.2010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9C10B7-CC4F-4E47-80B5-B4D8A5BCF29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903C7-FAEC-4172-B213-F72C05F461C5}" type="datetimeFigureOut">
              <a:rPr lang="ru-RU" smtClean="0"/>
              <a:t>26.07.2010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C10B7-CC4F-4E47-80B5-B4D8A5BCF29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ru-RU" dirty="0" smtClean="0"/>
              <a:t>Египетские пирамиды</a:t>
            </a:r>
            <a:endParaRPr lang="ru-RU" dirty="0"/>
          </a:p>
        </p:txBody>
      </p:sp>
      <p:sp>
        <p:nvSpPr>
          <p:cNvPr id="4" name="Содержимое 3"/>
          <p:cNvSpPr>
            <a:spLocks noGrp="1"/>
          </p:cNvSpPr>
          <p:nvPr>
            <p:ph sz="half" idx="1"/>
          </p:nvPr>
        </p:nvSpPr>
        <p:spPr>
          <a:xfrm>
            <a:off x="500034" y="1643050"/>
            <a:ext cx="4038600" cy="4472006"/>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r>
              <a:rPr lang="ru-RU" sz="1800" b="1" dirty="0" smtClean="0"/>
              <a:t>Египетские пирамиды</a:t>
            </a:r>
            <a:r>
              <a:rPr lang="ru-RU" sz="1800" dirty="0"/>
              <a:t> — величайшие архитектурные памятники Древнего </a:t>
            </a:r>
            <a:r>
              <a:rPr lang="ru-RU" sz="1800" dirty="0" smtClean="0"/>
              <a:t>Египта.</a:t>
            </a:r>
          </a:p>
          <a:p>
            <a:endParaRPr lang="ru-RU" sz="1800" dirty="0"/>
          </a:p>
          <a:p>
            <a:r>
              <a:rPr lang="ru-RU" sz="1800" dirty="0"/>
              <a:t>При упоминании египетских пирамид, как правило, имеют в виду Великие Пирамиды, расположенные в Гизе, неподалёку от Каира</a:t>
            </a:r>
            <a:r>
              <a:rPr lang="ru-RU" sz="1800" dirty="0" smtClean="0"/>
              <a:t>.</a:t>
            </a:r>
          </a:p>
          <a:p>
            <a:endParaRPr lang="ru-RU" sz="1800" dirty="0"/>
          </a:p>
          <a:p>
            <a:r>
              <a:rPr lang="ru-RU" sz="1800" dirty="0"/>
              <a:t>Крупнейшая из них - пирамида Хеопса, второго фараона IV династии. Эта пирамида до сих пор остается самым большим архитектурным творением рук человеческих. В основании она представляет собой квадрат со стороной 227,5 метров. Высота при строительстве - 146,6 метров, а сейчас пирамида на 9 метров ниже: верхние камни упали во время землетрясений.</a:t>
            </a:r>
          </a:p>
        </p:txBody>
      </p:sp>
      <p:pic>
        <p:nvPicPr>
          <p:cNvPr id="2050" name="Picture 2" descr="C:\Users\USER\Desktop\174-small.jpg"/>
          <p:cNvPicPr>
            <a:picLocks noChangeAspect="1" noChangeArrowheads="1"/>
          </p:cNvPicPr>
          <p:nvPr/>
        </p:nvPicPr>
        <p:blipFill>
          <a:blip r:embed="rId2"/>
          <a:srcRect/>
          <a:stretch>
            <a:fillRect/>
          </a:stretch>
        </p:blipFill>
        <p:spPr bwMode="auto">
          <a:xfrm>
            <a:off x="5357818" y="1643050"/>
            <a:ext cx="2857520" cy="191586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2051" name="Picture 3" descr="C:\Users\USER\Desktop\экскурсии_египет.jpg"/>
          <p:cNvPicPr>
            <a:picLocks noChangeAspect="1" noChangeArrowheads="1"/>
          </p:cNvPicPr>
          <p:nvPr/>
        </p:nvPicPr>
        <p:blipFill>
          <a:blip r:embed="rId3"/>
          <a:srcRect/>
          <a:stretch>
            <a:fillRect/>
          </a:stretch>
        </p:blipFill>
        <p:spPr bwMode="auto">
          <a:xfrm>
            <a:off x="5357818" y="4214818"/>
            <a:ext cx="3000396" cy="2009776"/>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ru-RU" dirty="0" smtClean="0"/>
              <a:t>Пирамида Хеопса</a:t>
            </a:r>
            <a:endParaRPr lang="ru-RU" dirty="0"/>
          </a:p>
        </p:txBody>
      </p:sp>
      <p:sp>
        <p:nvSpPr>
          <p:cNvPr id="3" name="Содержимое 2"/>
          <p:cNvSpPr>
            <a:spLocks noGrp="1"/>
          </p:cNvSpPr>
          <p:nvPr>
            <p:ph sz="half" idx="1"/>
          </p:nvPr>
        </p:nvSpPr>
        <p:spPr>
          <a:xfrm>
            <a:off x="457200" y="1600200"/>
            <a:ext cx="8258204" cy="4525963"/>
          </a:xfrm>
        </p:spPr>
        <p:style>
          <a:lnRef idx="2">
            <a:schemeClr val="accent1"/>
          </a:lnRef>
          <a:fillRef idx="1">
            <a:schemeClr val="lt1"/>
          </a:fillRef>
          <a:effectRef idx="0">
            <a:schemeClr val="accent1"/>
          </a:effectRef>
          <a:fontRef idx="minor">
            <a:schemeClr val="dk1"/>
          </a:fontRef>
        </p:style>
        <p:txBody>
          <a:bodyPr>
            <a:normAutofit fontScale="55000" lnSpcReduction="20000"/>
          </a:bodyPr>
          <a:lstStyle/>
          <a:p>
            <a:endParaRPr lang="ru-RU" sz="2500" dirty="0" smtClean="0"/>
          </a:p>
          <a:p>
            <a:r>
              <a:rPr lang="ru-RU" sz="2500" dirty="0" smtClean="0"/>
              <a:t>Еще </a:t>
            </a:r>
            <a:r>
              <a:rPr lang="ru-RU" sz="2500" dirty="0"/>
              <a:t>в древности пирамиды Гизы считались одним из семи "чудес света". Но и сегодня они способны поразить кого угодно. Крупнейшая из них - пирамида Хеопса, второго фараона IV династии. Эта пирамида до сих пор остается самым большим архитектурным творением рук человеческих. В основании она представляет собой квадрат со стороной 227,5 метров. Высота при строительстве - 146,6 метров, а сейчас пирамида на 9 метров ниже: верхние камни упали во время землетрясений. На сооружение пирамиды (а оно было закончено около 2590 года до н.э. ) ушло 2,3 миллиона каменных блоков весом две с половиной тонны каждый. Общий объем пирамиды составляет 2,34 млн. кубометров. Грани пирамиды ориентированы по сторонам света, а угол наклона их к основанию равен 51</a:t>
            </a:r>
            <a:r>
              <a:rPr lang="ru-RU" sz="2500" baseline="30000" dirty="0"/>
              <a:t>o</a:t>
            </a:r>
            <a:r>
              <a:rPr lang="ru-RU" sz="2500" dirty="0"/>
              <a:t>52'. Вход находится с северной стороны. Отдельные блоки, по словам арабского историка Абдель </a:t>
            </a:r>
            <a:r>
              <a:rPr lang="ru-RU" sz="2500" dirty="0" err="1"/>
              <a:t>Латифа</a:t>
            </a:r>
            <a:r>
              <a:rPr lang="ru-RU" sz="2500" dirty="0"/>
              <a:t> (XII в.), настолько точно подогнаны друг к другу, что между ними нельзя просунуть лезвие ножа.</a:t>
            </a:r>
          </a:p>
          <a:p>
            <a:endParaRPr lang="ru-RU" sz="2500" dirty="0" smtClean="0"/>
          </a:p>
          <a:p>
            <a:r>
              <a:rPr lang="ru-RU" sz="2500" dirty="0" smtClean="0"/>
              <a:t>Внутри </a:t>
            </a:r>
            <a:r>
              <a:rPr lang="ru-RU" sz="2500" dirty="0"/>
              <a:t>пирамиды Хеопса нет ни надписей, ни украшений. Там находятся три погребальные камеры. Погребальная камера фараона представляет собой комнату длиной около 11 метров, шириной пять метров и высотой почти шесть метров. Стены усыпальницы отделаны гранитными плитами. Саркофаг из красного гранита пуст. Ни мумия фараона, ни погребальная утварь не были найдены. Предполагают, что пирамида была разграблена еще в глубокой древности.</a:t>
            </a:r>
          </a:p>
          <a:p>
            <a:endParaRPr lang="ru-RU" sz="2500" dirty="0" smtClean="0"/>
          </a:p>
          <a:p>
            <a:r>
              <a:rPr lang="ru-RU" sz="2500" dirty="0" smtClean="0"/>
              <a:t>На </a:t>
            </a:r>
            <a:r>
              <a:rPr lang="ru-RU" sz="2500" dirty="0"/>
              <a:t>южной стороне пирамиды находится сооружение, по форме напоминающее корабль. Это так называемая Солнечная ладья - одна из пяти, на которых Хеопс должен был отправиться в потусторонний мир. В 1954 г. ладья длиной 43,6 м, разобранная на 1224 части, была обнаружена при раскопках. Она построена из кедра без единого гвоздя и, как свидетельствуют сохранившиеся на ней следы ила, перед смертью Хеопса еще плавала по Нилу.</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857892"/>
            <a:ext cx="8215370" cy="868346"/>
          </a:xfrm>
        </p:spPr>
        <p:txBody>
          <a:bodyPr>
            <a:normAutofit/>
          </a:bodyPr>
          <a:lstStyle/>
          <a:p>
            <a:r>
              <a:rPr lang="ru-RU" sz="2800" dirty="0"/>
              <a:t>"Горизонт </a:t>
            </a:r>
            <a:r>
              <a:rPr lang="ru-RU" sz="2800" dirty="0" err="1"/>
              <a:t>Хуфу</a:t>
            </a:r>
            <a:r>
              <a:rPr lang="ru-RU" sz="2800" dirty="0"/>
              <a:t>" - так называется </a:t>
            </a:r>
            <a:r>
              <a:rPr lang="ru-RU" sz="2800" b="1" dirty="0"/>
              <a:t>пирамида</a:t>
            </a:r>
            <a:r>
              <a:rPr lang="ru-RU" sz="2800" dirty="0"/>
              <a:t> </a:t>
            </a:r>
            <a:r>
              <a:rPr lang="ru-RU" sz="2800" b="1" dirty="0"/>
              <a:t>Хеопса</a:t>
            </a:r>
            <a:r>
              <a:rPr lang="ru-RU" sz="2800" dirty="0"/>
              <a:t>.</a:t>
            </a:r>
          </a:p>
        </p:txBody>
      </p:sp>
      <p:pic>
        <p:nvPicPr>
          <p:cNvPr id="3074" name="Picture 2" descr="C:\Users\USER\Desktop\f_16153420.jpg"/>
          <p:cNvPicPr>
            <a:picLocks noChangeAspect="1" noChangeArrowheads="1"/>
          </p:cNvPicPr>
          <p:nvPr/>
        </p:nvPicPr>
        <p:blipFill>
          <a:blip r:embed="rId2"/>
          <a:srcRect/>
          <a:stretch>
            <a:fillRect/>
          </a:stretch>
        </p:blipFill>
        <p:spPr bwMode="auto">
          <a:xfrm>
            <a:off x="571472" y="428604"/>
            <a:ext cx="7715304" cy="5143536"/>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ru-RU" dirty="0"/>
              <a:t>П</a:t>
            </a:r>
            <a:r>
              <a:rPr lang="ru-RU" dirty="0" smtClean="0"/>
              <a:t>ирамида </a:t>
            </a:r>
            <a:r>
              <a:rPr lang="ru-RU" dirty="0" smtClean="0">
                <a:solidFill>
                  <a:schemeClr val="tx1"/>
                </a:solidFill>
              </a:rPr>
              <a:t>Хефрена</a:t>
            </a:r>
            <a:r>
              <a:rPr lang="ru-RU" dirty="0" smtClean="0">
                <a:solidFill>
                  <a:srgbClr val="FF0000"/>
                </a:solidFill>
              </a:rPr>
              <a:t> </a:t>
            </a:r>
            <a:endParaRPr lang="ru-RU" dirty="0">
              <a:solidFill>
                <a:srgbClr val="FF0000"/>
              </a:solidFill>
            </a:endParaRPr>
          </a:p>
        </p:txBody>
      </p:sp>
      <p:sp>
        <p:nvSpPr>
          <p:cNvPr id="3" name="Содержимое 2"/>
          <p:cNvSpPr>
            <a:spLocks noGrp="1"/>
          </p:cNvSpPr>
          <p:nvPr>
            <p:ph sz="half" idx="1"/>
          </p:nvPr>
        </p:nvSpPr>
        <p:spPr>
          <a:xfrm>
            <a:off x="500034" y="1571612"/>
            <a:ext cx="4038600" cy="4525963"/>
          </a:xfrm>
        </p:spPr>
        <p:style>
          <a:lnRef idx="2">
            <a:schemeClr val="accent1"/>
          </a:lnRef>
          <a:fillRef idx="1">
            <a:schemeClr val="lt1"/>
          </a:fillRef>
          <a:effectRef idx="0">
            <a:schemeClr val="accent1"/>
          </a:effectRef>
          <a:fontRef idx="minor">
            <a:schemeClr val="dk1"/>
          </a:fontRef>
        </p:style>
        <p:txBody>
          <a:bodyPr>
            <a:noAutofit/>
          </a:bodyPr>
          <a:lstStyle/>
          <a:p>
            <a:r>
              <a:rPr lang="ru-RU" sz="1400" dirty="0"/>
              <a:t>Вторая по величине пирамида Гизы принадлежит фараону </a:t>
            </a:r>
            <a:r>
              <a:rPr lang="ru-RU" sz="1400" dirty="0" err="1"/>
              <a:t>Хефрену</a:t>
            </a:r>
            <a:r>
              <a:rPr lang="ru-RU" sz="1400" dirty="0"/>
              <a:t>. Она была построена на 40 лет позже первой. Иной раз кажется, что пирамида Хефрена даже больше, чем Хеопса. На самом деле она немного меньше. Сторона квадратного основания пирамиды Хефрена - 215 метров. Высота - 136 метров. Впрочем, в древности, как и пирамида Хеопса, она была на 9 метров выше. Угол наклона острее, чем у первой пирамиды: 53</a:t>
            </a:r>
            <a:r>
              <a:rPr lang="ru-RU" sz="1400" baseline="30000" dirty="0"/>
              <a:t>o</a:t>
            </a:r>
            <a:r>
              <a:rPr lang="ru-RU" sz="1400" dirty="0"/>
              <a:t>8'. Здесь более четко просматривается весь комплекс сооружений, состоящий из храма в долине, дороги, храма мертвых и собственно пирамиды. Нижний храм, в котором когда-то стояли 25 статуй фараонов, известен тем, что здесь, на пороге царства мертвых, была произведена мумификация Хефрена</a:t>
            </a:r>
          </a:p>
        </p:txBody>
      </p:sp>
      <p:pic>
        <p:nvPicPr>
          <p:cNvPr id="4098" name="Picture 2" descr="C:\Users\USER\Desktop\pyramids_16.jpg"/>
          <p:cNvPicPr>
            <a:picLocks noChangeAspect="1" noChangeArrowheads="1"/>
          </p:cNvPicPr>
          <p:nvPr/>
        </p:nvPicPr>
        <p:blipFill>
          <a:blip r:embed="rId2"/>
          <a:srcRect/>
          <a:stretch>
            <a:fillRect/>
          </a:stretch>
        </p:blipFill>
        <p:spPr bwMode="auto">
          <a:xfrm>
            <a:off x="4714876" y="1571612"/>
            <a:ext cx="4000528" cy="435771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r>
              <a:rPr lang="ru-RU" dirty="0"/>
              <a:t> П</a:t>
            </a:r>
            <a:r>
              <a:rPr lang="ru-RU" dirty="0" smtClean="0"/>
              <a:t>ирамида </a:t>
            </a:r>
            <a:r>
              <a:rPr lang="ru-RU" dirty="0" err="1"/>
              <a:t>Микерина</a:t>
            </a:r>
            <a:endParaRPr lang="ru-RU" dirty="0"/>
          </a:p>
        </p:txBody>
      </p:sp>
      <p:sp>
        <p:nvSpPr>
          <p:cNvPr id="3" name="Содержимое 2"/>
          <p:cNvSpPr>
            <a:spLocks noGrp="1"/>
          </p:cNvSpPr>
          <p:nvPr>
            <p:ph sz="half" idx="1"/>
          </p:nvPr>
        </p:nvSpPr>
        <p:spPr/>
        <p:style>
          <a:lnRef idx="2">
            <a:schemeClr val="accent3"/>
          </a:lnRef>
          <a:fillRef idx="1">
            <a:schemeClr val="lt1"/>
          </a:fillRef>
          <a:effectRef idx="0">
            <a:schemeClr val="accent3"/>
          </a:effectRef>
          <a:fontRef idx="minor">
            <a:schemeClr val="dk1"/>
          </a:fontRef>
        </p:style>
        <p:txBody>
          <a:bodyPr>
            <a:normAutofit fontScale="62500" lnSpcReduction="20000"/>
          </a:bodyPr>
          <a:lstStyle/>
          <a:p>
            <a:r>
              <a:rPr lang="ru-RU" dirty="0"/>
              <a:t>Завершает ансамбль великих пирамид Гизы пирамида </a:t>
            </a:r>
            <a:r>
              <a:rPr lang="ru-RU" dirty="0" err="1"/>
              <a:t>Микерина</a:t>
            </a:r>
            <a:r>
              <a:rPr lang="ru-RU" dirty="0"/>
              <a:t>. Ее строительство было закончено в 2505 году до н.э. Пирамида эта значительно меньше своих предшественниц. Сторона основания - 108 метров, первоначальная высота - 66,5 метров (сегодня - 62 м), угол наклона - 51</a:t>
            </a:r>
            <a:r>
              <a:rPr lang="ru-RU" baseline="30000" dirty="0"/>
              <a:t>o</a:t>
            </a:r>
            <a:r>
              <a:rPr lang="ru-RU" dirty="0"/>
              <a:t> . Единственная погребальная камера пирамиды вырублена в ее скальном </a:t>
            </a:r>
            <a:r>
              <a:rPr lang="ru-RU" dirty="0" err="1" smtClean="0"/>
              <a:t>основанииподчеркивает</a:t>
            </a:r>
            <a:r>
              <a:rPr lang="ru-RU" dirty="0" smtClean="0"/>
              <a:t> </a:t>
            </a:r>
            <a:r>
              <a:rPr lang="ru-RU" dirty="0"/>
              <a:t>величие пирамид Хеопса и Хефрена. Последние нетрудно отличить друг от друга: у пирамиды Хефрена возле верхушки частично сохранилась белая базальтовая облицовка.</a:t>
            </a:r>
          </a:p>
        </p:txBody>
      </p:sp>
      <p:pic>
        <p:nvPicPr>
          <p:cNvPr id="5122" name="Picture 2" descr="C:\Users\USER\Desktop\4031607.jpg"/>
          <p:cNvPicPr>
            <a:picLocks noChangeAspect="1" noChangeArrowheads="1"/>
          </p:cNvPicPr>
          <p:nvPr/>
        </p:nvPicPr>
        <p:blipFill>
          <a:blip r:embed="rId2"/>
          <a:srcRect/>
          <a:stretch>
            <a:fillRect/>
          </a:stretch>
        </p:blipFill>
        <p:spPr bwMode="auto">
          <a:xfrm>
            <a:off x="4714876" y="1571612"/>
            <a:ext cx="4000528" cy="457203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334</Words>
  <Application>Microsoft Office PowerPoint</Application>
  <PresentationFormat>Экран (4:3)</PresentationFormat>
  <Paragraphs>18</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Египетские пирамиды</vt:lpstr>
      <vt:lpstr>Пирамида Хеопса</vt:lpstr>
      <vt:lpstr>"Горизонт Хуфу" - так называется пирамида Хеопса.</vt:lpstr>
      <vt:lpstr>Пирамида Хефрена </vt:lpstr>
      <vt:lpstr> Пирамида Микерина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Древний Египет</dc:title>
  <dc:creator>USER</dc:creator>
  <cp:lastModifiedBy>USER</cp:lastModifiedBy>
  <cp:revision>21</cp:revision>
  <dcterms:created xsi:type="dcterms:W3CDTF">2010-07-26T06:11:31Z</dcterms:created>
  <dcterms:modified xsi:type="dcterms:W3CDTF">2010-07-26T09:36:34Z</dcterms:modified>
</cp:coreProperties>
</file>