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304" r:id="rId5"/>
    <p:sldId id="259" r:id="rId6"/>
    <p:sldId id="298" r:id="rId7"/>
    <p:sldId id="260" r:id="rId8"/>
    <p:sldId id="279" r:id="rId9"/>
    <p:sldId id="277" r:id="rId10"/>
    <p:sldId id="278" r:id="rId11"/>
    <p:sldId id="281" r:id="rId12"/>
    <p:sldId id="285" r:id="rId13"/>
    <p:sldId id="261" r:id="rId14"/>
    <p:sldId id="269" r:id="rId15"/>
    <p:sldId id="289" r:id="rId16"/>
    <p:sldId id="291" r:id="rId17"/>
    <p:sldId id="292" r:id="rId18"/>
    <p:sldId id="262" r:id="rId19"/>
    <p:sldId id="295" r:id="rId20"/>
    <p:sldId id="306" r:id="rId21"/>
    <p:sldId id="307" r:id="rId22"/>
    <p:sldId id="282" r:id="rId23"/>
    <p:sldId id="275" r:id="rId24"/>
    <p:sldId id="293" r:id="rId25"/>
    <p:sldId id="263" r:id="rId26"/>
    <p:sldId id="273" r:id="rId27"/>
    <p:sldId id="264" r:id="rId28"/>
    <p:sldId id="270" r:id="rId29"/>
    <p:sldId id="271" r:id="rId30"/>
    <p:sldId id="284" r:id="rId31"/>
    <p:sldId id="294" r:id="rId32"/>
    <p:sldId id="296" r:id="rId33"/>
    <p:sldId id="290" r:id="rId34"/>
    <p:sldId id="297" r:id="rId35"/>
    <p:sldId id="265" r:id="rId36"/>
    <p:sldId id="267" r:id="rId37"/>
    <p:sldId id="266" r:id="rId38"/>
    <p:sldId id="276" r:id="rId39"/>
    <p:sldId id="274" r:id="rId40"/>
    <p:sldId id="272" r:id="rId41"/>
    <p:sldId id="286" r:id="rId42"/>
    <p:sldId id="308" r:id="rId43"/>
    <p:sldId id="309" r:id="rId44"/>
    <p:sldId id="31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EDB9-8787-4F4D-AA64-3FB190D4515F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B9DC-52B4-4122-BAC4-93A1DEC90F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ddqd\Мои документы\Мои рисунки\4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5" y="0"/>
            <a:ext cx="87154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i="1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Всемирный потоп</a:t>
            </a:r>
            <a:endParaRPr lang="ru-RU" sz="9600" i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iddqd\Мои документы\Мои рисунки\prityazhenie_ararata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0"/>
            <a:ext cx="8389137" cy="645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iddqd\Мои документы\Мои рисунки\Noahs_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iddqd\Мои документы\Мои рисунки\f_10040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7150" cy="530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Постепенно настроение толпы менялось. Ковчег возводился очень продуманно, это тревожило людей. Так ли уж безумна затея Ноя? Невероятное количество животных, зверей, птиц и всякой твари, ежедневно погружаемых в бездонные трюмы трехъярусного корабля – это ведь тоже о чем –то говорило?.. И наконец, столько корма, питьевой воды, мешки, ящики, тюки и всякое имущество, вплоть до кухонной утвари.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iddqd\Мои документы\Мои рисунки\alt_15091_13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349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iddqd\Мои документы\Мои рисунки\39360--10872654-m549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iddqd\Мои документы\Мои рисунки\2203_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488099" cy="4848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iddqd\Мои документы\Мои рисунки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256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Наконец все готово к отплытию. Ной и сыновья, их жены поклонились народу, зашли на корабль, убрали сходни и навсегда скрылись из глаз людей.</a:t>
            </a:r>
          </a:p>
          <a:p>
            <a:pPr>
              <a:buNone/>
            </a:pPr>
            <a:r>
              <a:rPr lang="ru-RU" dirty="0" smtClean="0"/>
              <a:t>    Солнце стало быстро заволакиваться тучами, в толпе послышались крики, плач. </a:t>
            </a:r>
            <a:r>
              <a:rPr lang="ru-RU" b="1" dirty="0" smtClean="0"/>
              <a:t>Тьма покрыла землю</a:t>
            </a:r>
            <a:r>
              <a:rPr lang="ru-RU" dirty="0" smtClean="0"/>
              <a:t>. Толпа ринулась к ковчегу. Библия говорит, что штурмовавших ковчег, было около семидесяти тысяч. </a:t>
            </a:r>
            <a:r>
              <a:rPr lang="ru-RU" b="1" dirty="0" smtClean="0"/>
              <a:t>Ливень стеной обрушился на землю. Его шум заглушал все.</a:t>
            </a:r>
            <a:endParaRPr lang="ru-RU" b="1" dirty="0"/>
          </a:p>
        </p:txBody>
      </p:sp>
      <p:pic>
        <p:nvPicPr>
          <p:cNvPr id="1027" name="Picture 3" descr="C:\Documents and Settings\iddqd\My documents\Мои рисунки\Clou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285860"/>
            <a:ext cx="1414672" cy="174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ddqd\Мои документы\Мои рисунки\ATSC0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Среди испортившегося и развратившегося человеческого рода встречались и благочестивые люди. Среди них был </a:t>
            </a:r>
            <a:r>
              <a:rPr lang="ru-RU" b="1" dirty="0" smtClean="0">
                <a:solidFill>
                  <a:srgbClr val="FF0000"/>
                </a:solidFill>
              </a:rPr>
              <a:t>Ной, </a:t>
            </a:r>
            <a:r>
              <a:rPr lang="ru-RU" dirty="0" smtClean="0"/>
              <a:t>его род шел от </a:t>
            </a:r>
            <a:r>
              <a:rPr lang="ru-RU" dirty="0" err="1" smtClean="0"/>
              <a:t>Сифа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Бог в своем праведном гневе на людские пороки, не мог не оценить таких людей, как Ной.</a:t>
            </a:r>
          </a:p>
          <a:p>
            <a:pPr>
              <a:buNone/>
            </a:pPr>
            <a:r>
              <a:rPr lang="ru-RU" dirty="0" smtClean="0"/>
              <a:t>    Решив </a:t>
            </a:r>
            <a:r>
              <a:rPr lang="ru-RU" b="1" dirty="0" smtClean="0"/>
              <a:t>истребить род человеческий за грехи</a:t>
            </a:r>
            <a:r>
              <a:rPr lang="ru-RU" dirty="0" smtClean="0"/>
              <a:t>, Бог решил оставить именно Ноя.</a:t>
            </a:r>
          </a:p>
          <a:p>
            <a:pPr>
              <a:buNone/>
            </a:pPr>
            <a:r>
              <a:rPr lang="ru-RU" dirty="0" smtClean="0"/>
              <a:t>    От этого человека должны были пойти </a:t>
            </a:r>
            <a:r>
              <a:rPr lang="ru-RU" u="sng" dirty="0" smtClean="0"/>
              <a:t>новые люди</a:t>
            </a:r>
            <a:r>
              <a:rPr lang="ru-RU" dirty="0" smtClean="0"/>
              <a:t>, лишенные пороков и преисполненные добра.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ddqd\Мои документы\Мои рисунки\groza_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iddqd\My documents\Мои рисунки\LITENI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42852"/>
            <a:ext cx="5000650" cy="3071831"/>
          </a:xfrm>
          <a:prstGeom prst="clou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ddqd\Мои документы\Мои рисунки\e4bbd1f95376e08bda05cb147ece82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935101" cy="7643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iddqd\Мои документы\Мои рисунки\na_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iddqd\Мои документы\Мои рисунки\Noahs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iddqd\Мои документы\Мои рисунки\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000660" cy="628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Как сказано в Библии, «продолжалось на земле наводнение сорок дней», а вода убывала сто пятьдесят дней и первые «верхи гор» показались на десятый месяц, а потом прошло еще сорок дней, пока Ной решился открыть окно. </a:t>
            </a:r>
          </a:p>
          <a:p>
            <a:pPr>
              <a:buNone/>
            </a:pPr>
            <a:r>
              <a:rPr lang="ru-RU" dirty="0" smtClean="0"/>
              <a:t>    Для проверки выпустил ворона, который, как сказано, «вылетев, отлетал и прилетал», так как нигде не мог опуститься на сушу.</a:t>
            </a:r>
            <a:endParaRPr lang="ru-RU" dirty="0"/>
          </a:p>
        </p:txBody>
      </p:sp>
      <p:pic>
        <p:nvPicPr>
          <p:cNvPr id="3074" name="Picture 2" descr="C:\Documents and Settings\iddqd\My documents\Мои рисунки\ani-crow_e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5357826"/>
            <a:ext cx="1653271" cy="115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iddqd\Мои документы\Мои рисунки\448px-Noah_mosa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"/>
            <a:ext cx="51196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258072" cy="57689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Потом Ной выпустил голубя, голубь прилетел обратно, вода покрывала землю. Прошло еще семь томительных дней. Выпустили во второй раз голубя и с нетерпением ждали его прилета. «Голубь возвратился в вечернее время, свежий масличный лист во рту у него, и Ной узнал, что вода сошла с земли». Он снова выпустил голубя, ожидая, что уставшая птица начнет вить гнездо.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Масличная (оливковая) ветвь с тех пор – символ мира и добра.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459030" y="2478891"/>
            <a:ext cx="5472750" cy="4165234"/>
          </a:xfrm>
          <a:custGeom>
            <a:avLst/>
            <a:gdLst>
              <a:gd name="connsiteX0" fmla="*/ 209587 w 5472750"/>
              <a:gd name="connsiteY0" fmla="*/ 4153263 h 4165234"/>
              <a:gd name="connsiteX1" fmla="*/ 264671 w 5472750"/>
              <a:gd name="connsiteY1" fmla="*/ 4131229 h 4165234"/>
              <a:gd name="connsiteX2" fmla="*/ 341789 w 5472750"/>
              <a:gd name="connsiteY2" fmla="*/ 4076145 h 4165234"/>
              <a:gd name="connsiteX3" fmla="*/ 429924 w 5472750"/>
              <a:gd name="connsiteY3" fmla="*/ 4021061 h 4165234"/>
              <a:gd name="connsiteX4" fmla="*/ 518059 w 5472750"/>
              <a:gd name="connsiteY4" fmla="*/ 3976993 h 4165234"/>
              <a:gd name="connsiteX5" fmla="*/ 617211 w 5472750"/>
              <a:gd name="connsiteY5" fmla="*/ 3921909 h 4165234"/>
              <a:gd name="connsiteX6" fmla="*/ 837548 w 5472750"/>
              <a:gd name="connsiteY6" fmla="*/ 3811740 h 4165234"/>
              <a:gd name="connsiteX7" fmla="*/ 958734 w 5472750"/>
              <a:gd name="connsiteY7" fmla="*/ 3756656 h 4165234"/>
              <a:gd name="connsiteX8" fmla="*/ 1057886 w 5472750"/>
              <a:gd name="connsiteY8" fmla="*/ 3701572 h 4165234"/>
              <a:gd name="connsiteX9" fmla="*/ 1256189 w 5472750"/>
              <a:gd name="connsiteY9" fmla="*/ 3613437 h 4165234"/>
              <a:gd name="connsiteX10" fmla="*/ 1432459 w 5472750"/>
              <a:gd name="connsiteY10" fmla="*/ 3525302 h 4165234"/>
              <a:gd name="connsiteX11" fmla="*/ 1509577 w 5472750"/>
              <a:gd name="connsiteY11" fmla="*/ 3492251 h 4165234"/>
              <a:gd name="connsiteX12" fmla="*/ 1630763 w 5472750"/>
              <a:gd name="connsiteY12" fmla="*/ 3448184 h 4165234"/>
              <a:gd name="connsiteX13" fmla="*/ 1829066 w 5472750"/>
              <a:gd name="connsiteY13" fmla="*/ 3349032 h 4165234"/>
              <a:gd name="connsiteX14" fmla="*/ 1895168 w 5472750"/>
              <a:gd name="connsiteY14" fmla="*/ 3315981 h 4165234"/>
              <a:gd name="connsiteX15" fmla="*/ 1961269 w 5472750"/>
              <a:gd name="connsiteY15" fmla="*/ 3282931 h 4165234"/>
              <a:gd name="connsiteX16" fmla="*/ 2093471 w 5472750"/>
              <a:gd name="connsiteY16" fmla="*/ 3194796 h 4165234"/>
              <a:gd name="connsiteX17" fmla="*/ 2170589 w 5472750"/>
              <a:gd name="connsiteY17" fmla="*/ 3139711 h 4165234"/>
              <a:gd name="connsiteX18" fmla="*/ 2247707 w 5472750"/>
              <a:gd name="connsiteY18" fmla="*/ 3095644 h 4165234"/>
              <a:gd name="connsiteX19" fmla="*/ 2479062 w 5472750"/>
              <a:gd name="connsiteY19" fmla="*/ 2908357 h 4165234"/>
              <a:gd name="connsiteX20" fmla="*/ 2655331 w 5472750"/>
              <a:gd name="connsiteY20" fmla="*/ 2776155 h 4165234"/>
              <a:gd name="connsiteX21" fmla="*/ 2754483 w 5472750"/>
              <a:gd name="connsiteY21" fmla="*/ 2710054 h 4165234"/>
              <a:gd name="connsiteX22" fmla="*/ 2996854 w 5472750"/>
              <a:gd name="connsiteY22" fmla="*/ 2511750 h 4165234"/>
              <a:gd name="connsiteX23" fmla="*/ 3129057 w 5472750"/>
              <a:gd name="connsiteY23" fmla="*/ 2390564 h 4165234"/>
              <a:gd name="connsiteX24" fmla="*/ 3195158 w 5472750"/>
              <a:gd name="connsiteY24" fmla="*/ 2313446 h 4165234"/>
              <a:gd name="connsiteX25" fmla="*/ 3316343 w 5472750"/>
              <a:gd name="connsiteY25" fmla="*/ 2181244 h 4165234"/>
              <a:gd name="connsiteX26" fmla="*/ 3437529 w 5472750"/>
              <a:gd name="connsiteY26" fmla="*/ 1993957 h 4165234"/>
              <a:gd name="connsiteX27" fmla="*/ 3470580 w 5472750"/>
              <a:gd name="connsiteY27" fmla="*/ 1949890 h 4165234"/>
              <a:gd name="connsiteX28" fmla="*/ 3492613 w 5472750"/>
              <a:gd name="connsiteY28" fmla="*/ 1905822 h 4165234"/>
              <a:gd name="connsiteX29" fmla="*/ 3536681 w 5472750"/>
              <a:gd name="connsiteY29" fmla="*/ 1861755 h 4165234"/>
              <a:gd name="connsiteX30" fmla="*/ 3569731 w 5472750"/>
              <a:gd name="connsiteY30" fmla="*/ 1817687 h 4165234"/>
              <a:gd name="connsiteX31" fmla="*/ 3668883 w 5472750"/>
              <a:gd name="connsiteY31" fmla="*/ 1718536 h 4165234"/>
              <a:gd name="connsiteX32" fmla="*/ 3734984 w 5472750"/>
              <a:gd name="connsiteY32" fmla="*/ 1652434 h 4165234"/>
              <a:gd name="connsiteX33" fmla="*/ 3779052 w 5472750"/>
              <a:gd name="connsiteY33" fmla="*/ 1608367 h 4165234"/>
              <a:gd name="connsiteX34" fmla="*/ 3977356 w 5472750"/>
              <a:gd name="connsiteY34" fmla="*/ 1388029 h 4165234"/>
              <a:gd name="connsiteX35" fmla="*/ 4021423 w 5472750"/>
              <a:gd name="connsiteY35" fmla="*/ 1343962 h 4165234"/>
              <a:gd name="connsiteX36" fmla="*/ 4065490 w 5472750"/>
              <a:gd name="connsiteY36" fmla="*/ 1299895 h 4165234"/>
              <a:gd name="connsiteX37" fmla="*/ 4098541 w 5472750"/>
              <a:gd name="connsiteY37" fmla="*/ 1255827 h 4165234"/>
              <a:gd name="connsiteX38" fmla="*/ 4131592 w 5472750"/>
              <a:gd name="connsiteY38" fmla="*/ 1222776 h 4165234"/>
              <a:gd name="connsiteX39" fmla="*/ 4175659 w 5472750"/>
              <a:gd name="connsiteY39" fmla="*/ 1156675 h 4165234"/>
              <a:gd name="connsiteX40" fmla="*/ 4219727 w 5472750"/>
              <a:gd name="connsiteY40" fmla="*/ 1112608 h 4165234"/>
              <a:gd name="connsiteX41" fmla="*/ 4252777 w 5472750"/>
              <a:gd name="connsiteY41" fmla="*/ 1057523 h 4165234"/>
              <a:gd name="connsiteX42" fmla="*/ 4296845 w 5472750"/>
              <a:gd name="connsiteY42" fmla="*/ 1002439 h 4165234"/>
              <a:gd name="connsiteX43" fmla="*/ 4318878 w 5472750"/>
              <a:gd name="connsiteY43" fmla="*/ 969389 h 4165234"/>
              <a:gd name="connsiteX44" fmla="*/ 4395997 w 5472750"/>
              <a:gd name="connsiteY44" fmla="*/ 870237 h 4165234"/>
              <a:gd name="connsiteX45" fmla="*/ 4451081 w 5472750"/>
              <a:gd name="connsiteY45" fmla="*/ 804136 h 4165234"/>
              <a:gd name="connsiteX46" fmla="*/ 4550233 w 5472750"/>
              <a:gd name="connsiteY46" fmla="*/ 704984 h 4165234"/>
              <a:gd name="connsiteX47" fmla="*/ 4594300 w 5472750"/>
              <a:gd name="connsiteY47" fmla="*/ 649899 h 4165234"/>
              <a:gd name="connsiteX48" fmla="*/ 4660401 w 5472750"/>
              <a:gd name="connsiteY48" fmla="*/ 561764 h 4165234"/>
              <a:gd name="connsiteX49" fmla="*/ 4770570 w 5472750"/>
              <a:gd name="connsiteY49" fmla="*/ 407528 h 4165234"/>
              <a:gd name="connsiteX50" fmla="*/ 4792604 w 5472750"/>
              <a:gd name="connsiteY50" fmla="*/ 374478 h 4165234"/>
              <a:gd name="connsiteX51" fmla="*/ 4858705 w 5472750"/>
              <a:gd name="connsiteY51" fmla="*/ 264309 h 4165234"/>
              <a:gd name="connsiteX52" fmla="*/ 4803621 w 5472750"/>
              <a:gd name="connsiteY52" fmla="*/ 253292 h 4165234"/>
              <a:gd name="connsiteX53" fmla="*/ 4748536 w 5472750"/>
              <a:gd name="connsiteY53" fmla="*/ 275326 h 4165234"/>
              <a:gd name="connsiteX54" fmla="*/ 4660401 w 5472750"/>
              <a:gd name="connsiteY54" fmla="*/ 308376 h 4165234"/>
              <a:gd name="connsiteX55" fmla="*/ 4627351 w 5472750"/>
              <a:gd name="connsiteY55" fmla="*/ 330410 h 4165234"/>
              <a:gd name="connsiteX56" fmla="*/ 4572266 w 5472750"/>
              <a:gd name="connsiteY56" fmla="*/ 352444 h 4165234"/>
              <a:gd name="connsiteX57" fmla="*/ 4495148 w 5472750"/>
              <a:gd name="connsiteY57" fmla="*/ 396511 h 4165234"/>
              <a:gd name="connsiteX58" fmla="*/ 4395997 w 5472750"/>
              <a:gd name="connsiteY58" fmla="*/ 451596 h 4165234"/>
              <a:gd name="connsiteX59" fmla="*/ 4351929 w 5472750"/>
              <a:gd name="connsiteY59" fmla="*/ 484646 h 4165234"/>
              <a:gd name="connsiteX60" fmla="*/ 4241760 w 5472750"/>
              <a:gd name="connsiteY60" fmla="*/ 550748 h 4165234"/>
              <a:gd name="connsiteX61" fmla="*/ 4153625 w 5472750"/>
              <a:gd name="connsiteY61" fmla="*/ 616849 h 4165234"/>
              <a:gd name="connsiteX62" fmla="*/ 4087524 w 5472750"/>
              <a:gd name="connsiteY62" fmla="*/ 660916 h 4165234"/>
              <a:gd name="connsiteX63" fmla="*/ 4043457 w 5472750"/>
              <a:gd name="connsiteY63" fmla="*/ 704984 h 4165234"/>
              <a:gd name="connsiteX64" fmla="*/ 3944305 w 5472750"/>
              <a:gd name="connsiteY64" fmla="*/ 793119 h 4165234"/>
              <a:gd name="connsiteX65" fmla="*/ 3911254 w 5472750"/>
              <a:gd name="connsiteY65" fmla="*/ 848203 h 4165234"/>
              <a:gd name="connsiteX66" fmla="*/ 3878204 w 5472750"/>
              <a:gd name="connsiteY66" fmla="*/ 892270 h 4165234"/>
              <a:gd name="connsiteX67" fmla="*/ 3867187 w 5472750"/>
              <a:gd name="connsiteY67" fmla="*/ 936338 h 4165234"/>
              <a:gd name="connsiteX68" fmla="*/ 3823119 w 5472750"/>
              <a:gd name="connsiteY68" fmla="*/ 1013456 h 4165234"/>
              <a:gd name="connsiteX69" fmla="*/ 3790069 w 5472750"/>
              <a:gd name="connsiteY69" fmla="*/ 1112608 h 4165234"/>
              <a:gd name="connsiteX70" fmla="*/ 3768035 w 5472750"/>
              <a:gd name="connsiteY70" fmla="*/ 1189726 h 4165234"/>
              <a:gd name="connsiteX71" fmla="*/ 3757018 w 5472750"/>
              <a:gd name="connsiteY71" fmla="*/ 1288878 h 4165234"/>
              <a:gd name="connsiteX72" fmla="*/ 3734984 w 5472750"/>
              <a:gd name="connsiteY72" fmla="*/ 1377013 h 4165234"/>
              <a:gd name="connsiteX73" fmla="*/ 3712951 w 5472750"/>
              <a:gd name="connsiteY73" fmla="*/ 1509215 h 4165234"/>
              <a:gd name="connsiteX74" fmla="*/ 3701934 w 5472750"/>
              <a:gd name="connsiteY74" fmla="*/ 1707519 h 4165234"/>
              <a:gd name="connsiteX75" fmla="*/ 3746001 w 5472750"/>
              <a:gd name="connsiteY75" fmla="*/ 1751586 h 4165234"/>
              <a:gd name="connsiteX76" fmla="*/ 3856170 w 5472750"/>
              <a:gd name="connsiteY76" fmla="*/ 1707519 h 4165234"/>
              <a:gd name="connsiteX77" fmla="*/ 3900237 w 5472750"/>
              <a:gd name="connsiteY77" fmla="*/ 1685485 h 4165234"/>
              <a:gd name="connsiteX78" fmla="*/ 3955322 w 5472750"/>
              <a:gd name="connsiteY78" fmla="*/ 1652434 h 4165234"/>
              <a:gd name="connsiteX79" fmla="*/ 3988372 w 5472750"/>
              <a:gd name="connsiteY79" fmla="*/ 1641417 h 4165234"/>
              <a:gd name="connsiteX80" fmla="*/ 4032440 w 5472750"/>
              <a:gd name="connsiteY80" fmla="*/ 1597350 h 4165234"/>
              <a:gd name="connsiteX81" fmla="*/ 4109558 w 5472750"/>
              <a:gd name="connsiteY81" fmla="*/ 1509215 h 4165234"/>
              <a:gd name="connsiteX82" fmla="*/ 4197693 w 5472750"/>
              <a:gd name="connsiteY82" fmla="*/ 1443114 h 4165234"/>
              <a:gd name="connsiteX83" fmla="*/ 4241760 w 5472750"/>
              <a:gd name="connsiteY83" fmla="*/ 1410063 h 4165234"/>
              <a:gd name="connsiteX84" fmla="*/ 4307862 w 5472750"/>
              <a:gd name="connsiteY84" fmla="*/ 1343962 h 4165234"/>
              <a:gd name="connsiteX85" fmla="*/ 4373963 w 5472750"/>
              <a:gd name="connsiteY85" fmla="*/ 1288878 h 4165234"/>
              <a:gd name="connsiteX86" fmla="*/ 4418030 w 5472750"/>
              <a:gd name="connsiteY86" fmla="*/ 1233793 h 4165234"/>
              <a:gd name="connsiteX87" fmla="*/ 4462098 w 5472750"/>
              <a:gd name="connsiteY87" fmla="*/ 1167692 h 4165234"/>
              <a:gd name="connsiteX88" fmla="*/ 4572266 w 5472750"/>
              <a:gd name="connsiteY88" fmla="*/ 1024473 h 4165234"/>
              <a:gd name="connsiteX89" fmla="*/ 4693452 w 5472750"/>
              <a:gd name="connsiteY89" fmla="*/ 903287 h 4165234"/>
              <a:gd name="connsiteX90" fmla="*/ 4759553 w 5472750"/>
              <a:gd name="connsiteY90" fmla="*/ 837186 h 4165234"/>
              <a:gd name="connsiteX91" fmla="*/ 4869722 w 5472750"/>
              <a:gd name="connsiteY91" fmla="*/ 704984 h 4165234"/>
              <a:gd name="connsiteX92" fmla="*/ 4891756 w 5472750"/>
              <a:gd name="connsiteY92" fmla="*/ 649899 h 4165234"/>
              <a:gd name="connsiteX93" fmla="*/ 4924806 w 5472750"/>
              <a:gd name="connsiteY93" fmla="*/ 594815 h 4165234"/>
              <a:gd name="connsiteX94" fmla="*/ 4946840 w 5472750"/>
              <a:gd name="connsiteY94" fmla="*/ 561764 h 4165234"/>
              <a:gd name="connsiteX95" fmla="*/ 4968874 w 5472750"/>
              <a:gd name="connsiteY95" fmla="*/ 495663 h 4165234"/>
              <a:gd name="connsiteX96" fmla="*/ 5001924 w 5472750"/>
              <a:gd name="connsiteY96" fmla="*/ 418545 h 4165234"/>
              <a:gd name="connsiteX97" fmla="*/ 5012941 w 5472750"/>
              <a:gd name="connsiteY97" fmla="*/ 374478 h 4165234"/>
              <a:gd name="connsiteX98" fmla="*/ 5045992 w 5472750"/>
              <a:gd name="connsiteY98" fmla="*/ 308376 h 4165234"/>
              <a:gd name="connsiteX99" fmla="*/ 5057009 w 5472750"/>
              <a:gd name="connsiteY99" fmla="*/ 275326 h 4165234"/>
              <a:gd name="connsiteX100" fmla="*/ 5079042 w 5472750"/>
              <a:gd name="connsiteY100" fmla="*/ 176174 h 4165234"/>
              <a:gd name="connsiteX101" fmla="*/ 5023958 w 5472750"/>
              <a:gd name="connsiteY101" fmla="*/ 77022 h 4165234"/>
              <a:gd name="connsiteX102" fmla="*/ 4957857 w 5472750"/>
              <a:gd name="connsiteY102" fmla="*/ 88039 h 4165234"/>
              <a:gd name="connsiteX103" fmla="*/ 4858705 w 5472750"/>
              <a:gd name="connsiteY103" fmla="*/ 121090 h 4165234"/>
              <a:gd name="connsiteX104" fmla="*/ 4748536 w 5472750"/>
              <a:gd name="connsiteY104" fmla="*/ 154140 h 4165234"/>
              <a:gd name="connsiteX105" fmla="*/ 4693452 w 5472750"/>
              <a:gd name="connsiteY105" fmla="*/ 176174 h 4165234"/>
              <a:gd name="connsiteX106" fmla="*/ 4616334 w 5472750"/>
              <a:gd name="connsiteY106" fmla="*/ 231258 h 4165234"/>
              <a:gd name="connsiteX107" fmla="*/ 4561250 w 5472750"/>
              <a:gd name="connsiteY107" fmla="*/ 253292 h 4165234"/>
              <a:gd name="connsiteX108" fmla="*/ 4440064 w 5472750"/>
              <a:gd name="connsiteY108" fmla="*/ 319393 h 4165234"/>
              <a:gd name="connsiteX109" fmla="*/ 4351929 w 5472750"/>
              <a:gd name="connsiteY109" fmla="*/ 385495 h 4165234"/>
              <a:gd name="connsiteX110" fmla="*/ 4318878 w 5472750"/>
              <a:gd name="connsiteY110" fmla="*/ 407528 h 4165234"/>
              <a:gd name="connsiteX111" fmla="*/ 4285828 w 5472750"/>
              <a:gd name="connsiteY111" fmla="*/ 440579 h 4165234"/>
              <a:gd name="connsiteX112" fmla="*/ 4241760 w 5472750"/>
              <a:gd name="connsiteY112" fmla="*/ 473629 h 4165234"/>
              <a:gd name="connsiteX113" fmla="*/ 4142609 w 5472750"/>
              <a:gd name="connsiteY113" fmla="*/ 572781 h 4165234"/>
              <a:gd name="connsiteX114" fmla="*/ 4098541 w 5472750"/>
              <a:gd name="connsiteY114" fmla="*/ 616849 h 4165234"/>
              <a:gd name="connsiteX115" fmla="*/ 4032440 w 5472750"/>
              <a:gd name="connsiteY115" fmla="*/ 704984 h 4165234"/>
              <a:gd name="connsiteX116" fmla="*/ 3988372 w 5472750"/>
              <a:gd name="connsiteY116" fmla="*/ 760068 h 4165234"/>
              <a:gd name="connsiteX117" fmla="*/ 3933288 w 5472750"/>
              <a:gd name="connsiteY117" fmla="*/ 826169 h 4165234"/>
              <a:gd name="connsiteX118" fmla="*/ 3867187 w 5472750"/>
              <a:gd name="connsiteY118" fmla="*/ 936338 h 4165234"/>
              <a:gd name="connsiteX119" fmla="*/ 3845153 w 5472750"/>
              <a:gd name="connsiteY119" fmla="*/ 980405 h 4165234"/>
              <a:gd name="connsiteX120" fmla="*/ 3812103 w 5472750"/>
              <a:gd name="connsiteY120" fmla="*/ 1035490 h 4165234"/>
              <a:gd name="connsiteX121" fmla="*/ 3790069 w 5472750"/>
              <a:gd name="connsiteY121" fmla="*/ 1090574 h 4165234"/>
              <a:gd name="connsiteX122" fmla="*/ 3768035 w 5472750"/>
              <a:gd name="connsiteY122" fmla="*/ 1134642 h 4165234"/>
              <a:gd name="connsiteX123" fmla="*/ 3746001 w 5472750"/>
              <a:gd name="connsiteY123" fmla="*/ 1189726 h 4165234"/>
              <a:gd name="connsiteX124" fmla="*/ 3723968 w 5472750"/>
              <a:gd name="connsiteY124" fmla="*/ 1233793 h 4165234"/>
              <a:gd name="connsiteX125" fmla="*/ 3712951 w 5472750"/>
              <a:gd name="connsiteY125" fmla="*/ 1277861 h 4165234"/>
              <a:gd name="connsiteX126" fmla="*/ 3690917 w 5472750"/>
              <a:gd name="connsiteY126" fmla="*/ 1332945 h 4165234"/>
              <a:gd name="connsiteX127" fmla="*/ 3668883 w 5472750"/>
              <a:gd name="connsiteY127" fmla="*/ 1377013 h 4165234"/>
              <a:gd name="connsiteX128" fmla="*/ 3646850 w 5472750"/>
              <a:gd name="connsiteY128" fmla="*/ 1465148 h 4165234"/>
              <a:gd name="connsiteX129" fmla="*/ 3624816 w 5472750"/>
              <a:gd name="connsiteY129" fmla="*/ 1553282 h 4165234"/>
              <a:gd name="connsiteX130" fmla="*/ 3613799 w 5472750"/>
              <a:gd name="connsiteY130" fmla="*/ 1597350 h 4165234"/>
              <a:gd name="connsiteX131" fmla="*/ 3591765 w 5472750"/>
              <a:gd name="connsiteY131" fmla="*/ 1674468 h 4165234"/>
              <a:gd name="connsiteX132" fmla="*/ 3569731 w 5472750"/>
              <a:gd name="connsiteY132" fmla="*/ 1740569 h 4165234"/>
              <a:gd name="connsiteX133" fmla="*/ 3558715 w 5472750"/>
              <a:gd name="connsiteY133" fmla="*/ 1773620 h 4165234"/>
              <a:gd name="connsiteX134" fmla="*/ 3547698 w 5472750"/>
              <a:gd name="connsiteY134" fmla="*/ 1839721 h 4165234"/>
              <a:gd name="connsiteX135" fmla="*/ 3536681 w 5472750"/>
              <a:gd name="connsiteY135" fmla="*/ 1872772 h 4165234"/>
              <a:gd name="connsiteX136" fmla="*/ 3525664 w 5472750"/>
              <a:gd name="connsiteY136" fmla="*/ 1916839 h 4165234"/>
              <a:gd name="connsiteX137" fmla="*/ 3481597 w 5472750"/>
              <a:gd name="connsiteY137" fmla="*/ 1839721 h 4165234"/>
              <a:gd name="connsiteX138" fmla="*/ 3459563 w 5472750"/>
              <a:gd name="connsiteY138" fmla="*/ 1784637 h 4165234"/>
              <a:gd name="connsiteX139" fmla="*/ 3426512 w 5472750"/>
              <a:gd name="connsiteY139" fmla="*/ 1718536 h 4165234"/>
              <a:gd name="connsiteX140" fmla="*/ 3393462 w 5472750"/>
              <a:gd name="connsiteY140" fmla="*/ 1641417 h 4165234"/>
              <a:gd name="connsiteX141" fmla="*/ 3217192 w 5472750"/>
              <a:gd name="connsiteY141" fmla="*/ 1266844 h 4165234"/>
              <a:gd name="connsiteX142" fmla="*/ 3184141 w 5472750"/>
              <a:gd name="connsiteY142" fmla="*/ 1178709 h 4165234"/>
              <a:gd name="connsiteX143" fmla="*/ 3129057 w 5472750"/>
              <a:gd name="connsiteY143" fmla="*/ 1079557 h 4165234"/>
              <a:gd name="connsiteX144" fmla="*/ 3096006 w 5472750"/>
              <a:gd name="connsiteY144" fmla="*/ 991422 h 4165234"/>
              <a:gd name="connsiteX145" fmla="*/ 3007871 w 5472750"/>
              <a:gd name="connsiteY145" fmla="*/ 815152 h 4165234"/>
              <a:gd name="connsiteX146" fmla="*/ 2974821 w 5472750"/>
              <a:gd name="connsiteY146" fmla="*/ 727017 h 4165234"/>
              <a:gd name="connsiteX147" fmla="*/ 2908719 w 5472750"/>
              <a:gd name="connsiteY147" fmla="*/ 616849 h 4165234"/>
              <a:gd name="connsiteX148" fmla="*/ 2886686 w 5472750"/>
              <a:gd name="connsiteY148" fmla="*/ 561764 h 4165234"/>
              <a:gd name="connsiteX149" fmla="*/ 2842618 w 5472750"/>
              <a:gd name="connsiteY149" fmla="*/ 495663 h 4165234"/>
              <a:gd name="connsiteX150" fmla="*/ 2809568 w 5472750"/>
              <a:gd name="connsiteY150" fmla="*/ 451596 h 4165234"/>
              <a:gd name="connsiteX151" fmla="*/ 2776517 w 5472750"/>
              <a:gd name="connsiteY151" fmla="*/ 374478 h 4165234"/>
              <a:gd name="connsiteX152" fmla="*/ 2633298 w 5472750"/>
              <a:gd name="connsiteY152" fmla="*/ 220242 h 4165234"/>
              <a:gd name="connsiteX153" fmla="*/ 2600247 w 5472750"/>
              <a:gd name="connsiteY153" fmla="*/ 187191 h 4165234"/>
              <a:gd name="connsiteX154" fmla="*/ 2556180 w 5472750"/>
              <a:gd name="connsiteY154" fmla="*/ 165157 h 4165234"/>
              <a:gd name="connsiteX155" fmla="*/ 2501095 w 5472750"/>
              <a:gd name="connsiteY155" fmla="*/ 121090 h 4165234"/>
              <a:gd name="connsiteX156" fmla="*/ 2357876 w 5472750"/>
              <a:gd name="connsiteY156" fmla="*/ 54989 h 4165234"/>
              <a:gd name="connsiteX157" fmla="*/ 2313809 w 5472750"/>
              <a:gd name="connsiteY157" fmla="*/ 43972 h 4165234"/>
              <a:gd name="connsiteX158" fmla="*/ 2214657 w 5472750"/>
              <a:gd name="connsiteY158" fmla="*/ 10921 h 4165234"/>
              <a:gd name="connsiteX159" fmla="*/ 2258724 w 5472750"/>
              <a:gd name="connsiteY159" fmla="*/ 253292 h 4165234"/>
              <a:gd name="connsiteX160" fmla="*/ 2269741 w 5472750"/>
              <a:gd name="connsiteY160" fmla="*/ 330410 h 4165234"/>
              <a:gd name="connsiteX161" fmla="*/ 2302792 w 5472750"/>
              <a:gd name="connsiteY161" fmla="*/ 429562 h 4165234"/>
              <a:gd name="connsiteX162" fmla="*/ 2324825 w 5472750"/>
              <a:gd name="connsiteY162" fmla="*/ 517697 h 4165234"/>
              <a:gd name="connsiteX163" fmla="*/ 2390927 w 5472750"/>
              <a:gd name="connsiteY163" fmla="*/ 693967 h 4165234"/>
              <a:gd name="connsiteX164" fmla="*/ 2479062 w 5472750"/>
              <a:gd name="connsiteY164" fmla="*/ 958372 h 4165234"/>
              <a:gd name="connsiteX165" fmla="*/ 2545163 w 5472750"/>
              <a:gd name="connsiteY165" fmla="*/ 1112608 h 4165234"/>
              <a:gd name="connsiteX166" fmla="*/ 2633298 w 5472750"/>
              <a:gd name="connsiteY166" fmla="*/ 1266844 h 4165234"/>
              <a:gd name="connsiteX167" fmla="*/ 2710416 w 5472750"/>
              <a:gd name="connsiteY167" fmla="*/ 1421080 h 4165234"/>
              <a:gd name="connsiteX168" fmla="*/ 2743466 w 5472750"/>
              <a:gd name="connsiteY168" fmla="*/ 1487181 h 4165234"/>
              <a:gd name="connsiteX169" fmla="*/ 2787534 w 5472750"/>
              <a:gd name="connsiteY169" fmla="*/ 1564299 h 4165234"/>
              <a:gd name="connsiteX170" fmla="*/ 2809568 w 5472750"/>
              <a:gd name="connsiteY170" fmla="*/ 1619384 h 4165234"/>
              <a:gd name="connsiteX171" fmla="*/ 2908719 w 5472750"/>
              <a:gd name="connsiteY171" fmla="*/ 1740569 h 4165234"/>
              <a:gd name="connsiteX172" fmla="*/ 3051939 w 5472750"/>
              <a:gd name="connsiteY172" fmla="*/ 1894805 h 4165234"/>
              <a:gd name="connsiteX173" fmla="*/ 3118040 w 5472750"/>
              <a:gd name="connsiteY173" fmla="*/ 1938873 h 4165234"/>
              <a:gd name="connsiteX174" fmla="*/ 3151090 w 5472750"/>
              <a:gd name="connsiteY174" fmla="*/ 1960907 h 4165234"/>
              <a:gd name="connsiteX175" fmla="*/ 3184141 w 5472750"/>
              <a:gd name="connsiteY175" fmla="*/ 1993957 h 4165234"/>
              <a:gd name="connsiteX176" fmla="*/ 3217192 w 5472750"/>
              <a:gd name="connsiteY176" fmla="*/ 2004974 h 4165234"/>
              <a:gd name="connsiteX177" fmla="*/ 3250242 w 5472750"/>
              <a:gd name="connsiteY177" fmla="*/ 2027008 h 4165234"/>
              <a:gd name="connsiteX178" fmla="*/ 3305327 w 5472750"/>
              <a:gd name="connsiteY178" fmla="*/ 2071075 h 4165234"/>
              <a:gd name="connsiteX179" fmla="*/ 3349394 w 5472750"/>
              <a:gd name="connsiteY179" fmla="*/ 2093109 h 4165234"/>
              <a:gd name="connsiteX180" fmla="*/ 3426512 w 5472750"/>
              <a:gd name="connsiteY180" fmla="*/ 2137176 h 4165234"/>
              <a:gd name="connsiteX181" fmla="*/ 3360411 w 5472750"/>
              <a:gd name="connsiteY181" fmla="*/ 2004974 h 4165234"/>
              <a:gd name="connsiteX182" fmla="*/ 3338377 w 5472750"/>
              <a:gd name="connsiteY182" fmla="*/ 1938873 h 4165234"/>
              <a:gd name="connsiteX183" fmla="*/ 3261259 w 5472750"/>
              <a:gd name="connsiteY183" fmla="*/ 1784637 h 4165234"/>
              <a:gd name="connsiteX184" fmla="*/ 3151090 w 5472750"/>
              <a:gd name="connsiteY184" fmla="*/ 1520232 h 4165234"/>
              <a:gd name="connsiteX185" fmla="*/ 3062956 w 5472750"/>
              <a:gd name="connsiteY185" fmla="*/ 1343962 h 4165234"/>
              <a:gd name="connsiteX186" fmla="*/ 2985837 w 5472750"/>
              <a:gd name="connsiteY186" fmla="*/ 1156675 h 4165234"/>
              <a:gd name="connsiteX187" fmla="*/ 2941770 w 5472750"/>
              <a:gd name="connsiteY187" fmla="*/ 1068540 h 4165234"/>
              <a:gd name="connsiteX188" fmla="*/ 2908719 w 5472750"/>
              <a:gd name="connsiteY188" fmla="*/ 991422 h 4165234"/>
              <a:gd name="connsiteX189" fmla="*/ 2853635 w 5472750"/>
              <a:gd name="connsiteY189" fmla="*/ 892270 h 4165234"/>
              <a:gd name="connsiteX190" fmla="*/ 2787534 w 5472750"/>
              <a:gd name="connsiteY190" fmla="*/ 738034 h 4165234"/>
              <a:gd name="connsiteX191" fmla="*/ 2732450 w 5472750"/>
              <a:gd name="connsiteY191" fmla="*/ 616849 h 4165234"/>
              <a:gd name="connsiteX192" fmla="*/ 2688382 w 5472750"/>
              <a:gd name="connsiteY192" fmla="*/ 528714 h 4165234"/>
              <a:gd name="connsiteX193" fmla="*/ 2677365 w 5472750"/>
              <a:gd name="connsiteY193" fmla="*/ 495663 h 4165234"/>
              <a:gd name="connsiteX194" fmla="*/ 2622281 w 5472750"/>
              <a:gd name="connsiteY194" fmla="*/ 396511 h 4165234"/>
              <a:gd name="connsiteX195" fmla="*/ 2611264 w 5472750"/>
              <a:gd name="connsiteY195" fmla="*/ 352444 h 4165234"/>
              <a:gd name="connsiteX196" fmla="*/ 2556180 w 5472750"/>
              <a:gd name="connsiteY196" fmla="*/ 242275 h 4165234"/>
              <a:gd name="connsiteX197" fmla="*/ 2534146 w 5472750"/>
              <a:gd name="connsiteY197" fmla="*/ 198208 h 4165234"/>
              <a:gd name="connsiteX198" fmla="*/ 2512112 w 5472750"/>
              <a:gd name="connsiteY198" fmla="*/ 154140 h 4165234"/>
              <a:gd name="connsiteX199" fmla="*/ 2468045 w 5472750"/>
              <a:gd name="connsiteY199" fmla="*/ 88039 h 4165234"/>
              <a:gd name="connsiteX200" fmla="*/ 2534146 w 5472750"/>
              <a:gd name="connsiteY200" fmla="*/ 176174 h 4165234"/>
              <a:gd name="connsiteX201" fmla="*/ 2688382 w 5472750"/>
              <a:gd name="connsiteY201" fmla="*/ 363461 h 4165234"/>
              <a:gd name="connsiteX202" fmla="*/ 2743466 w 5472750"/>
              <a:gd name="connsiteY202" fmla="*/ 429562 h 4165234"/>
              <a:gd name="connsiteX203" fmla="*/ 2842618 w 5472750"/>
              <a:gd name="connsiteY203" fmla="*/ 561764 h 4165234"/>
              <a:gd name="connsiteX204" fmla="*/ 2963804 w 5472750"/>
              <a:gd name="connsiteY204" fmla="*/ 749051 h 4165234"/>
              <a:gd name="connsiteX205" fmla="*/ 3018888 w 5472750"/>
              <a:gd name="connsiteY205" fmla="*/ 815152 h 4165234"/>
              <a:gd name="connsiteX206" fmla="*/ 3173124 w 5472750"/>
              <a:gd name="connsiteY206" fmla="*/ 1057523 h 4165234"/>
              <a:gd name="connsiteX207" fmla="*/ 3239225 w 5472750"/>
              <a:gd name="connsiteY207" fmla="*/ 1167692 h 4165234"/>
              <a:gd name="connsiteX208" fmla="*/ 3261259 w 5472750"/>
              <a:gd name="connsiteY208" fmla="*/ 1211760 h 4165234"/>
              <a:gd name="connsiteX209" fmla="*/ 3305327 w 5472750"/>
              <a:gd name="connsiteY209" fmla="*/ 1321928 h 4165234"/>
              <a:gd name="connsiteX210" fmla="*/ 3371428 w 5472750"/>
              <a:gd name="connsiteY210" fmla="*/ 1454131 h 4165234"/>
              <a:gd name="connsiteX211" fmla="*/ 3393462 w 5472750"/>
              <a:gd name="connsiteY211" fmla="*/ 1509215 h 4165234"/>
              <a:gd name="connsiteX212" fmla="*/ 3415495 w 5472750"/>
              <a:gd name="connsiteY212" fmla="*/ 1575316 h 4165234"/>
              <a:gd name="connsiteX213" fmla="*/ 3448546 w 5472750"/>
              <a:gd name="connsiteY213" fmla="*/ 1641417 h 4165234"/>
              <a:gd name="connsiteX214" fmla="*/ 3459563 w 5472750"/>
              <a:gd name="connsiteY214" fmla="*/ 1696502 h 4165234"/>
              <a:gd name="connsiteX215" fmla="*/ 3481597 w 5472750"/>
              <a:gd name="connsiteY215" fmla="*/ 1762603 h 4165234"/>
              <a:gd name="connsiteX216" fmla="*/ 3514647 w 5472750"/>
              <a:gd name="connsiteY216" fmla="*/ 1971923 h 4165234"/>
              <a:gd name="connsiteX217" fmla="*/ 3525664 w 5472750"/>
              <a:gd name="connsiteY217" fmla="*/ 2291413 h 4165234"/>
              <a:gd name="connsiteX218" fmla="*/ 3602782 w 5472750"/>
              <a:gd name="connsiteY218" fmla="*/ 2247345 h 4165234"/>
              <a:gd name="connsiteX219" fmla="*/ 3690917 w 5472750"/>
              <a:gd name="connsiteY219" fmla="*/ 2214295 h 4165234"/>
              <a:gd name="connsiteX220" fmla="*/ 3834136 w 5472750"/>
              <a:gd name="connsiteY220" fmla="*/ 2170227 h 4165234"/>
              <a:gd name="connsiteX221" fmla="*/ 3933288 w 5472750"/>
              <a:gd name="connsiteY221" fmla="*/ 2137176 h 4165234"/>
              <a:gd name="connsiteX222" fmla="*/ 4087524 w 5472750"/>
              <a:gd name="connsiteY222" fmla="*/ 2115143 h 4165234"/>
              <a:gd name="connsiteX223" fmla="*/ 4285828 w 5472750"/>
              <a:gd name="connsiteY223" fmla="*/ 2126160 h 4165234"/>
              <a:gd name="connsiteX224" fmla="*/ 4440064 w 5472750"/>
              <a:gd name="connsiteY224" fmla="*/ 2192261 h 4165234"/>
              <a:gd name="connsiteX225" fmla="*/ 4605317 w 5472750"/>
              <a:gd name="connsiteY225" fmla="*/ 2258362 h 4165234"/>
              <a:gd name="connsiteX226" fmla="*/ 4660401 w 5472750"/>
              <a:gd name="connsiteY226" fmla="*/ 2291413 h 4165234"/>
              <a:gd name="connsiteX227" fmla="*/ 4737519 w 5472750"/>
              <a:gd name="connsiteY227" fmla="*/ 2346497 h 4165234"/>
              <a:gd name="connsiteX228" fmla="*/ 4770570 w 5472750"/>
              <a:gd name="connsiteY228" fmla="*/ 2379548 h 4165234"/>
              <a:gd name="connsiteX229" fmla="*/ 4858705 w 5472750"/>
              <a:gd name="connsiteY229" fmla="*/ 2500733 h 4165234"/>
              <a:gd name="connsiteX230" fmla="*/ 4891756 w 5472750"/>
              <a:gd name="connsiteY230" fmla="*/ 2533784 h 4165234"/>
              <a:gd name="connsiteX231" fmla="*/ 4836671 w 5472750"/>
              <a:gd name="connsiteY231" fmla="*/ 2599885 h 4165234"/>
              <a:gd name="connsiteX232" fmla="*/ 4726503 w 5472750"/>
              <a:gd name="connsiteY232" fmla="*/ 2632936 h 4165234"/>
              <a:gd name="connsiteX233" fmla="*/ 4627351 w 5472750"/>
              <a:gd name="connsiteY233" fmla="*/ 2677003 h 4165234"/>
              <a:gd name="connsiteX234" fmla="*/ 4528199 w 5472750"/>
              <a:gd name="connsiteY234" fmla="*/ 2710054 h 4165234"/>
              <a:gd name="connsiteX235" fmla="*/ 4451081 w 5472750"/>
              <a:gd name="connsiteY235" fmla="*/ 2743104 h 4165234"/>
              <a:gd name="connsiteX236" fmla="*/ 4274811 w 5472750"/>
              <a:gd name="connsiteY236" fmla="*/ 2765138 h 4165234"/>
              <a:gd name="connsiteX237" fmla="*/ 3900237 w 5472750"/>
              <a:gd name="connsiteY237" fmla="*/ 2754121 h 4165234"/>
              <a:gd name="connsiteX238" fmla="*/ 3514647 w 5472750"/>
              <a:gd name="connsiteY238" fmla="*/ 2699037 h 4165234"/>
              <a:gd name="connsiteX239" fmla="*/ 3382445 w 5472750"/>
              <a:gd name="connsiteY239" fmla="*/ 2665986 h 4165234"/>
              <a:gd name="connsiteX240" fmla="*/ 3184141 w 5472750"/>
              <a:gd name="connsiteY240" fmla="*/ 2588868 h 4165234"/>
              <a:gd name="connsiteX241" fmla="*/ 3029905 w 5472750"/>
              <a:gd name="connsiteY241" fmla="*/ 2533784 h 4165234"/>
              <a:gd name="connsiteX242" fmla="*/ 2930753 w 5472750"/>
              <a:gd name="connsiteY242" fmla="*/ 2445649 h 4165234"/>
              <a:gd name="connsiteX243" fmla="*/ 2908719 w 5472750"/>
              <a:gd name="connsiteY243" fmla="*/ 2401581 h 4165234"/>
              <a:gd name="connsiteX244" fmla="*/ 2853635 w 5472750"/>
              <a:gd name="connsiteY244" fmla="*/ 2324463 h 4165234"/>
              <a:gd name="connsiteX245" fmla="*/ 2831601 w 5472750"/>
              <a:gd name="connsiteY245" fmla="*/ 2258362 h 4165234"/>
              <a:gd name="connsiteX246" fmla="*/ 2864652 w 5472750"/>
              <a:gd name="connsiteY246" fmla="*/ 2346497 h 4165234"/>
              <a:gd name="connsiteX247" fmla="*/ 2886686 w 5472750"/>
              <a:gd name="connsiteY247" fmla="*/ 2401581 h 4165234"/>
              <a:gd name="connsiteX248" fmla="*/ 2930753 w 5472750"/>
              <a:gd name="connsiteY248" fmla="*/ 2456666 h 4165234"/>
              <a:gd name="connsiteX249" fmla="*/ 2963804 w 5472750"/>
              <a:gd name="connsiteY249" fmla="*/ 2522767 h 4165234"/>
              <a:gd name="connsiteX250" fmla="*/ 3007871 w 5472750"/>
              <a:gd name="connsiteY250" fmla="*/ 2577851 h 4165234"/>
              <a:gd name="connsiteX251" fmla="*/ 3051939 w 5472750"/>
              <a:gd name="connsiteY251" fmla="*/ 2643952 h 4165234"/>
              <a:gd name="connsiteX252" fmla="*/ 3118040 w 5472750"/>
              <a:gd name="connsiteY252" fmla="*/ 2721070 h 4165234"/>
              <a:gd name="connsiteX253" fmla="*/ 3162107 w 5472750"/>
              <a:gd name="connsiteY253" fmla="*/ 2787172 h 4165234"/>
              <a:gd name="connsiteX254" fmla="*/ 3228209 w 5472750"/>
              <a:gd name="connsiteY254" fmla="*/ 2853273 h 4165234"/>
              <a:gd name="connsiteX255" fmla="*/ 3283293 w 5472750"/>
              <a:gd name="connsiteY255" fmla="*/ 2919374 h 4165234"/>
              <a:gd name="connsiteX256" fmla="*/ 3426512 w 5472750"/>
              <a:gd name="connsiteY256" fmla="*/ 3018526 h 4165234"/>
              <a:gd name="connsiteX257" fmla="*/ 3525664 w 5472750"/>
              <a:gd name="connsiteY257" fmla="*/ 3051576 h 4165234"/>
              <a:gd name="connsiteX258" fmla="*/ 3723968 w 5472750"/>
              <a:gd name="connsiteY258" fmla="*/ 3084627 h 4165234"/>
              <a:gd name="connsiteX259" fmla="*/ 3823119 w 5472750"/>
              <a:gd name="connsiteY259" fmla="*/ 3095644 h 4165234"/>
              <a:gd name="connsiteX260" fmla="*/ 4252777 w 5472750"/>
              <a:gd name="connsiteY260" fmla="*/ 3073610 h 4165234"/>
              <a:gd name="connsiteX261" fmla="*/ 4594300 w 5472750"/>
              <a:gd name="connsiteY261" fmla="*/ 2930391 h 4165234"/>
              <a:gd name="connsiteX262" fmla="*/ 4704469 w 5472750"/>
              <a:gd name="connsiteY262" fmla="*/ 2886323 h 4165234"/>
              <a:gd name="connsiteX263" fmla="*/ 4891756 w 5472750"/>
              <a:gd name="connsiteY263" fmla="*/ 2765138 h 4165234"/>
              <a:gd name="connsiteX264" fmla="*/ 5001924 w 5472750"/>
              <a:gd name="connsiteY264" fmla="*/ 2699037 h 4165234"/>
              <a:gd name="connsiteX265" fmla="*/ 5244295 w 5472750"/>
              <a:gd name="connsiteY265" fmla="*/ 2544801 h 4165234"/>
              <a:gd name="connsiteX266" fmla="*/ 5343447 w 5472750"/>
              <a:gd name="connsiteY266" fmla="*/ 2456666 h 4165234"/>
              <a:gd name="connsiteX267" fmla="*/ 5387515 w 5472750"/>
              <a:gd name="connsiteY267" fmla="*/ 2379548 h 4165234"/>
              <a:gd name="connsiteX268" fmla="*/ 5398531 w 5472750"/>
              <a:gd name="connsiteY268" fmla="*/ 2335480 h 4165234"/>
              <a:gd name="connsiteX269" fmla="*/ 5409548 w 5472750"/>
              <a:gd name="connsiteY269" fmla="*/ 2302429 h 4165234"/>
              <a:gd name="connsiteX270" fmla="*/ 5387515 w 5472750"/>
              <a:gd name="connsiteY270" fmla="*/ 2159210 h 4165234"/>
              <a:gd name="connsiteX271" fmla="*/ 5376498 w 5472750"/>
              <a:gd name="connsiteY271" fmla="*/ 2126160 h 4165234"/>
              <a:gd name="connsiteX272" fmla="*/ 5343447 w 5472750"/>
              <a:gd name="connsiteY272" fmla="*/ 2082092 h 4165234"/>
              <a:gd name="connsiteX273" fmla="*/ 5167177 w 5472750"/>
              <a:gd name="connsiteY273" fmla="*/ 1949890 h 4165234"/>
              <a:gd name="connsiteX274" fmla="*/ 5034975 w 5472750"/>
              <a:gd name="connsiteY274" fmla="*/ 1894805 h 4165234"/>
              <a:gd name="connsiteX275" fmla="*/ 4869722 w 5472750"/>
              <a:gd name="connsiteY275" fmla="*/ 1828704 h 4165234"/>
              <a:gd name="connsiteX276" fmla="*/ 4583283 w 5472750"/>
              <a:gd name="connsiteY276" fmla="*/ 1773620 h 4165234"/>
              <a:gd name="connsiteX277" fmla="*/ 4087524 w 5472750"/>
              <a:gd name="connsiteY277" fmla="*/ 1784637 h 4165234"/>
              <a:gd name="connsiteX278" fmla="*/ 4021423 w 5472750"/>
              <a:gd name="connsiteY278" fmla="*/ 1817687 h 4165234"/>
              <a:gd name="connsiteX279" fmla="*/ 3955322 w 5472750"/>
              <a:gd name="connsiteY279" fmla="*/ 1839721 h 4165234"/>
              <a:gd name="connsiteX280" fmla="*/ 3834136 w 5472750"/>
              <a:gd name="connsiteY280" fmla="*/ 1905822 h 4165234"/>
              <a:gd name="connsiteX281" fmla="*/ 3723968 w 5472750"/>
              <a:gd name="connsiteY281" fmla="*/ 1982940 h 4165234"/>
              <a:gd name="connsiteX282" fmla="*/ 3580748 w 5472750"/>
              <a:gd name="connsiteY282" fmla="*/ 2148193 h 4165234"/>
              <a:gd name="connsiteX283" fmla="*/ 3514647 w 5472750"/>
              <a:gd name="connsiteY283" fmla="*/ 2225311 h 4165234"/>
              <a:gd name="connsiteX284" fmla="*/ 3151090 w 5472750"/>
              <a:gd name="connsiteY284" fmla="*/ 2522767 h 4165234"/>
              <a:gd name="connsiteX285" fmla="*/ 2996854 w 5472750"/>
              <a:gd name="connsiteY285" fmla="*/ 2621919 h 4165234"/>
              <a:gd name="connsiteX286" fmla="*/ 2952787 w 5472750"/>
              <a:gd name="connsiteY286" fmla="*/ 2654969 h 4165234"/>
              <a:gd name="connsiteX287" fmla="*/ 3129057 w 5472750"/>
              <a:gd name="connsiteY287" fmla="*/ 2533784 h 4165234"/>
              <a:gd name="connsiteX288" fmla="*/ 3239225 w 5472750"/>
              <a:gd name="connsiteY288" fmla="*/ 2467682 h 4165234"/>
              <a:gd name="connsiteX289" fmla="*/ 3327360 w 5472750"/>
              <a:gd name="connsiteY289" fmla="*/ 2401581 h 4165234"/>
              <a:gd name="connsiteX290" fmla="*/ 3624816 w 5472750"/>
              <a:gd name="connsiteY290" fmla="*/ 2236328 h 4165234"/>
              <a:gd name="connsiteX291" fmla="*/ 3933288 w 5472750"/>
              <a:gd name="connsiteY291" fmla="*/ 2104126 h 4165234"/>
              <a:gd name="connsiteX292" fmla="*/ 4065490 w 5472750"/>
              <a:gd name="connsiteY292" fmla="*/ 2060058 h 4165234"/>
              <a:gd name="connsiteX293" fmla="*/ 4252777 w 5472750"/>
              <a:gd name="connsiteY293" fmla="*/ 2027008 h 4165234"/>
              <a:gd name="connsiteX294" fmla="*/ 4803621 w 5472750"/>
              <a:gd name="connsiteY294" fmla="*/ 1927856 h 4165234"/>
              <a:gd name="connsiteX295" fmla="*/ 4968874 w 5472750"/>
              <a:gd name="connsiteY295" fmla="*/ 1905822 h 4165234"/>
              <a:gd name="connsiteX296" fmla="*/ 5211245 w 5472750"/>
              <a:gd name="connsiteY296" fmla="*/ 1883789 h 4165234"/>
              <a:gd name="connsiteX297" fmla="*/ 5321413 w 5472750"/>
              <a:gd name="connsiteY297" fmla="*/ 1872772 h 4165234"/>
              <a:gd name="connsiteX298" fmla="*/ 5453616 w 5472750"/>
              <a:gd name="connsiteY298" fmla="*/ 1883789 h 4165234"/>
              <a:gd name="connsiteX299" fmla="*/ 5398531 w 5472750"/>
              <a:gd name="connsiteY299" fmla="*/ 1927856 h 4165234"/>
              <a:gd name="connsiteX300" fmla="*/ 5288363 w 5472750"/>
              <a:gd name="connsiteY300" fmla="*/ 1982940 h 4165234"/>
              <a:gd name="connsiteX301" fmla="*/ 5068025 w 5472750"/>
              <a:gd name="connsiteY301" fmla="*/ 2071075 h 4165234"/>
              <a:gd name="connsiteX302" fmla="*/ 4935823 w 5472750"/>
              <a:gd name="connsiteY302" fmla="*/ 2126160 h 4165234"/>
              <a:gd name="connsiteX303" fmla="*/ 4693452 w 5472750"/>
              <a:gd name="connsiteY303" fmla="*/ 2192261 h 4165234"/>
              <a:gd name="connsiteX304" fmla="*/ 4594300 w 5472750"/>
              <a:gd name="connsiteY304" fmla="*/ 2247345 h 4165234"/>
              <a:gd name="connsiteX305" fmla="*/ 4484131 w 5472750"/>
              <a:gd name="connsiteY305" fmla="*/ 2291413 h 4165234"/>
              <a:gd name="connsiteX306" fmla="*/ 4230743 w 5472750"/>
              <a:gd name="connsiteY306" fmla="*/ 2423615 h 4165234"/>
              <a:gd name="connsiteX307" fmla="*/ 4098541 w 5472750"/>
              <a:gd name="connsiteY307" fmla="*/ 2489716 h 4165234"/>
              <a:gd name="connsiteX308" fmla="*/ 3977356 w 5472750"/>
              <a:gd name="connsiteY308" fmla="*/ 2533784 h 4165234"/>
              <a:gd name="connsiteX309" fmla="*/ 3757018 w 5472750"/>
              <a:gd name="connsiteY309" fmla="*/ 2654969 h 4165234"/>
              <a:gd name="connsiteX310" fmla="*/ 3635833 w 5472750"/>
              <a:gd name="connsiteY310" fmla="*/ 2699037 h 4165234"/>
              <a:gd name="connsiteX311" fmla="*/ 3272276 w 5472750"/>
              <a:gd name="connsiteY311" fmla="*/ 2853273 h 4165234"/>
              <a:gd name="connsiteX312" fmla="*/ 2908719 w 5472750"/>
              <a:gd name="connsiteY312" fmla="*/ 2941408 h 4165234"/>
              <a:gd name="connsiteX313" fmla="*/ 2743466 w 5472750"/>
              <a:gd name="connsiteY313" fmla="*/ 2985475 h 4165234"/>
              <a:gd name="connsiteX314" fmla="*/ 2677365 w 5472750"/>
              <a:gd name="connsiteY314" fmla="*/ 2996492 h 4165234"/>
              <a:gd name="connsiteX315" fmla="*/ 2622281 w 5472750"/>
              <a:gd name="connsiteY315" fmla="*/ 3007509 h 4165234"/>
              <a:gd name="connsiteX316" fmla="*/ 2335842 w 5472750"/>
              <a:gd name="connsiteY316" fmla="*/ 3018526 h 4165234"/>
              <a:gd name="connsiteX317" fmla="*/ 2104488 w 5472750"/>
              <a:gd name="connsiteY317" fmla="*/ 2996492 h 4165234"/>
              <a:gd name="connsiteX318" fmla="*/ 2060421 w 5472750"/>
              <a:gd name="connsiteY318" fmla="*/ 2974458 h 4165234"/>
              <a:gd name="connsiteX319" fmla="*/ 2005336 w 5472750"/>
              <a:gd name="connsiteY319" fmla="*/ 2952425 h 4165234"/>
              <a:gd name="connsiteX320" fmla="*/ 1906184 w 5472750"/>
              <a:gd name="connsiteY320" fmla="*/ 2864290 h 4165234"/>
              <a:gd name="connsiteX321" fmla="*/ 1818050 w 5472750"/>
              <a:gd name="connsiteY321" fmla="*/ 2743104 h 4165234"/>
              <a:gd name="connsiteX322" fmla="*/ 1773982 w 5472750"/>
              <a:gd name="connsiteY322" fmla="*/ 2665986 h 4165234"/>
              <a:gd name="connsiteX323" fmla="*/ 1740931 w 5472750"/>
              <a:gd name="connsiteY323" fmla="*/ 2588868 h 4165234"/>
              <a:gd name="connsiteX324" fmla="*/ 1696864 w 5472750"/>
              <a:gd name="connsiteY324" fmla="*/ 2500733 h 4165234"/>
              <a:gd name="connsiteX325" fmla="*/ 1630763 w 5472750"/>
              <a:gd name="connsiteY325" fmla="*/ 2291413 h 4165234"/>
              <a:gd name="connsiteX326" fmla="*/ 1553645 w 5472750"/>
              <a:gd name="connsiteY326" fmla="*/ 2071075 h 4165234"/>
              <a:gd name="connsiteX327" fmla="*/ 1487543 w 5472750"/>
              <a:gd name="connsiteY327" fmla="*/ 1883789 h 4165234"/>
              <a:gd name="connsiteX328" fmla="*/ 1443476 w 5472750"/>
              <a:gd name="connsiteY328" fmla="*/ 1784637 h 4165234"/>
              <a:gd name="connsiteX329" fmla="*/ 1355341 w 5472750"/>
              <a:gd name="connsiteY329" fmla="*/ 1630401 h 4165234"/>
              <a:gd name="connsiteX330" fmla="*/ 1322290 w 5472750"/>
              <a:gd name="connsiteY330" fmla="*/ 1575316 h 4165234"/>
              <a:gd name="connsiteX331" fmla="*/ 1300257 w 5472750"/>
              <a:gd name="connsiteY331" fmla="*/ 1509215 h 4165234"/>
              <a:gd name="connsiteX332" fmla="*/ 1267206 w 5472750"/>
              <a:gd name="connsiteY332" fmla="*/ 1465148 h 4165234"/>
              <a:gd name="connsiteX333" fmla="*/ 1245172 w 5472750"/>
              <a:gd name="connsiteY333" fmla="*/ 1432097 h 4165234"/>
              <a:gd name="connsiteX334" fmla="*/ 1212122 w 5472750"/>
              <a:gd name="connsiteY334" fmla="*/ 1399046 h 4165234"/>
              <a:gd name="connsiteX335" fmla="*/ 1256189 w 5472750"/>
              <a:gd name="connsiteY335" fmla="*/ 1421080 h 4165234"/>
              <a:gd name="connsiteX336" fmla="*/ 1377375 w 5472750"/>
              <a:gd name="connsiteY336" fmla="*/ 1443114 h 4165234"/>
              <a:gd name="connsiteX337" fmla="*/ 1564662 w 5472750"/>
              <a:gd name="connsiteY337" fmla="*/ 1531249 h 4165234"/>
              <a:gd name="connsiteX338" fmla="*/ 1762965 w 5472750"/>
              <a:gd name="connsiteY338" fmla="*/ 1619384 h 4165234"/>
              <a:gd name="connsiteX339" fmla="*/ 2038387 w 5472750"/>
              <a:gd name="connsiteY339" fmla="*/ 1795654 h 4165234"/>
              <a:gd name="connsiteX340" fmla="*/ 2115505 w 5472750"/>
              <a:gd name="connsiteY340" fmla="*/ 1861755 h 4165234"/>
              <a:gd name="connsiteX341" fmla="*/ 2214657 w 5472750"/>
              <a:gd name="connsiteY341" fmla="*/ 1993957 h 4165234"/>
              <a:gd name="connsiteX342" fmla="*/ 2280758 w 5472750"/>
              <a:gd name="connsiteY342" fmla="*/ 2126160 h 4165234"/>
              <a:gd name="connsiteX343" fmla="*/ 2302792 w 5472750"/>
              <a:gd name="connsiteY343" fmla="*/ 2170227 h 4165234"/>
              <a:gd name="connsiteX344" fmla="*/ 2357876 w 5472750"/>
              <a:gd name="connsiteY344" fmla="*/ 2280396 h 4165234"/>
              <a:gd name="connsiteX345" fmla="*/ 2368893 w 5472750"/>
              <a:gd name="connsiteY345" fmla="*/ 2335480 h 4165234"/>
              <a:gd name="connsiteX346" fmla="*/ 2390927 w 5472750"/>
              <a:gd name="connsiteY346" fmla="*/ 2390564 h 4165234"/>
              <a:gd name="connsiteX347" fmla="*/ 2412960 w 5472750"/>
              <a:gd name="connsiteY347" fmla="*/ 2643952 h 4165234"/>
              <a:gd name="connsiteX348" fmla="*/ 2401943 w 5472750"/>
              <a:gd name="connsiteY348" fmla="*/ 3007509 h 4165234"/>
              <a:gd name="connsiteX349" fmla="*/ 2379910 w 5472750"/>
              <a:gd name="connsiteY349" fmla="*/ 3051576 h 4165234"/>
              <a:gd name="connsiteX350" fmla="*/ 2357876 w 5472750"/>
              <a:gd name="connsiteY350" fmla="*/ 3117678 h 4165234"/>
              <a:gd name="connsiteX351" fmla="*/ 2324825 w 5472750"/>
              <a:gd name="connsiteY351" fmla="*/ 3194796 h 4165234"/>
              <a:gd name="connsiteX352" fmla="*/ 2434994 w 5472750"/>
              <a:gd name="connsiteY352" fmla="*/ 3249880 h 4165234"/>
              <a:gd name="connsiteX353" fmla="*/ 2578213 w 5472750"/>
              <a:gd name="connsiteY353" fmla="*/ 3315981 h 4165234"/>
              <a:gd name="connsiteX354" fmla="*/ 2710416 w 5472750"/>
              <a:gd name="connsiteY354" fmla="*/ 3404116 h 4165234"/>
              <a:gd name="connsiteX355" fmla="*/ 2820584 w 5472750"/>
              <a:gd name="connsiteY355" fmla="*/ 3481234 h 4165234"/>
              <a:gd name="connsiteX356" fmla="*/ 2864652 w 5472750"/>
              <a:gd name="connsiteY356" fmla="*/ 3525302 h 4165234"/>
              <a:gd name="connsiteX357" fmla="*/ 2908719 w 5472750"/>
              <a:gd name="connsiteY357" fmla="*/ 3558352 h 4165234"/>
              <a:gd name="connsiteX358" fmla="*/ 3018888 w 5472750"/>
              <a:gd name="connsiteY358" fmla="*/ 3679538 h 4165234"/>
              <a:gd name="connsiteX359" fmla="*/ 3084989 w 5472750"/>
              <a:gd name="connsiteY359" fmla="*/ 3745639 h 4165234"/>
              <a:gd name="connsiteX360" fmla="*/ 3184141 w 5472750"/>
              <a:gd name="connsiteY360" fmla="*/ 3899875 h 4165234"/>
              <a:gd name="connsiteX361" fmla="*/ 3217192 w 5472750"/>
              <a:gd name="connsiteY361" fmla="*/ 3954960 h 4165234"/>
              <a:gd name="connsiteX362" fmla="*/ 3261259 w 5472750"/>
              <a:gd name="connsiteY362" fmla="*/ 4010044 h 4165234"/>
              <a:gd name="connsiteX363" fmla="*/ 3283293 w 5472750"/>
              <a:gd name="connsiteY363" fmla="*/ 4054111 h 4165234"/>
              <a:gd name="connsiteX364" fmla="*/ 3305327 w 5472750"/>
              <a:gd name="connsiteY364" fmla="*/ 4087162 h 4165234"/>
              <a:gd name="connsiteX365" fmla="*/ 3316343 w 5472750"/>
              <a:gd name="connsiteY365" fmla="*/ 4120213 h 4165234"/>
              <a:gd name="connsiteX366" fmla="*/ 3151090 w 5472750"/>
              <a:gd name="connsiteY366" fmla="*/ 4131229 h 4165234"/>
              <a:gd name="connsiteX367" fmla="*/ 2996854 w 5472750"/>
              <a:gd name="connsiteY367" fmla="*/ 4087162 h 4165234"/>
              <a:gd name="connsiteX368" fmla="*/ 2765500 w 5472750"/>
              <a:gd name="connsiteY368" fmla="*/ 3965976 h 4165234"/>
              <a:gd name="connsiteX369" fmla="*/ 2699399 w 5472750"/>
              <a:gd name="connsiteY369" fmla="*/ 3910892 h 4165234"/>
              <a:gd name="connsiteX370" fmla="*/ 2523129 w 5472750"/>
              <a:gd name="connsiteY370" fmla="*/ 3723605 h 4165234"/>
              <a:gd name="connsiteX371" fmla="*/ 2434994 w 5472750"/>
              <a:gd name="connsiteY371" fmla="*/ 3591403 h 4165234"/>
              <a:gd name="connsiteX372" fmla="*/ 2324825 w 5472750"/>
              <a:gd name="connsiteY372" fmla="*/ 3415133 h 4165234"/>
              <a:gd name="connsiteX373" fmla="*/ 2280758 w 5472750"/>
              <a:gd name="connsiteY373" fmla="*/ 3315981 h 4165234"/>
              <a:gd name="connsiteX374" fmla="*/ 2258724 w 5472750"/>
              <a:gd name="connsiteY374" fmla="*/ 3282931 h 4165234"/>
              <a:gd name="connsiteX375" fmla="*/ 2214657 w 5472750"/>
              <a:gd name="connsiteY375" fmla="*/ 3194796 h 4165234"/>
              <a:gd name="connsiteX376" fmla="*/ 2170589 w 5472750"/>
              <a:gd name="connsiteY376" fmla="*/ 3106661 h 4165234"/>
              <a:gd name="connsiteX377" fmla="*/ 2159572 w 5472750"/>
              <a:gd name="connsiteY377" fmla="*/ 3062593 h 4165234"/>
              <a:gd name="connsiteX378" fmla="*/ 2038387 w 5472750"/>
              <a:gd name="connsiteY378" fmla="*/ 3150728 h 4165234"/>
              <a:gd name="connsiteX379" fmla="*/ 1928218 w 5472750"/>
              <a:gd name="connsiteY379" fmla="*/ 3216829 h 4165234"/>
              <a:gd name="connsiteX380" fmla="*/ 1696864 w 5472750"/>
              <a:gd name="connsiteY380" fmla="*/ 3315981 h 4165234"/>
              <a:gd name="connsiteX381" fmla="*/ 1586695 w 5472750"/>
              <a:gd name="connsiteY381" fmla="*/ 3371066 h 4165234"/>
              <a:gd name="connsiteX382" fmla="*/ 1399409 w 5472750"/>
              <a:gd name="connsiteY382" fmla="*/ 3470217 h 4165234"/>
              <a:gd name="connsiteX383" fmla="*/ 1322290 w 5472750"/>
              <a:gd name="connsiteY383" fmla="*/ 3525302 h 4165234"/>
              <a:gd name="connsiteX384" fmla="*/ 1245172 w 5472750"/>
              <a:gd name="connsiteY384" fmla="*/ 3558352 h 4165234"/>
              <a:gd name="connsiteX385" fmla="*/ 1168054 w 5472750"/>
              <a:gd name="connsiteY385" fmla="*/ 3602420 h 4165234"/>
              <a:gd name="connsiteX386" fmla="*/ 1090936 w 5472750"/>
              <a:gd name="connsiteY386" fmla="*/ 3635470 h 4165234"/>
              <a:gd name="connsiteX387" fmla="*/ 1024835 w 5472750"/>
              <a:gd name="connsiteY387" fmla="*/ 3668521 h 4165234"/>
              <a:gd name="connsiteX388" fmla="*/ 958734 w 5472750"/>
              <a:gd name="connsiteY388" fmla="*/ 3690555 h 4165234"/>
              <a:gd name="connsiteX389" fmla="*/ 837548 w 5472750"/>
              <a:gd name="connsiteY389" fmla="*/ 3756656 h 4165234"/>
              <a:gd name="connsiteX390" fmla="*/ 782464 w 5472750"/>
              <a:gd name="connsiteY390" fmla="*/ 3778690 h 4165234"/>
              <a:gd name="connsiteX391" fmla="*/ 661278 w 5472750"/>
              <a:gd name="connsiteY391" fmla="*/ 3833774 h 4165234"/>
              <a:gd name="connsiteX392" fmla="*/ 606194 w 5472750"/>
              <a:gd name="connsiteY392" fmla="*/ 3844791 h 4165234"/>
              <a:gd name="connsiteX393" fmla="*/ 473992 w 5472750"/>
              <a:gd name="connsiteY393" fmla="*/ 3888858 h 4165234"/>
              <a:gd name="connsiteX394" fmla="*/ 396874 w 5472750"/>
              <a:gd name="connsiteY394" fmla="*/ 3921909 h 4165234"/>
              <a:gd name="connsiteX395" fmla="*/ 330772 w 5472750"/>
              <a:gd name="connsiteY395" fmla="*/ 3932926 h 4165234"/>
              <a:gd name="connsiteX396" fmla="*/ 198570 w 5472750"/>
              <a:gd name="connsiteY396" fmla="*/ 3976993 h 4165234"/>
              <a:gd name="connsiteX397" fmla="*/ 11283 w 5472750"/>
              <a:gd name="connsiteY397" fmla="*/ 4010044 h 4165234"/>
              <a:gd name="connsiteX398" fmla="*/ 154503 w 5472750"/>
              <a:gd name="connsiteY398" fmla="*/ 4043095 h 4165234"/>
              <a:gd name="connsiteX399" fmla="*/ 198570 w 5472750"/>
              <a:gd name="connsiteY399" fmla="*/ 4065128 h 4165234"/>
              <a:gd name="connsiteX400" fmla="*/ 231621 w 5472750"/>
              <a:gd name="connsiteY400" fmla="*/ 4076145 h 4165234"/>
              <a:gd name="connsiteX401" fmla="*/ 319756 w 5472750"/>
              <a:gd name="connsiteY401" fmla="*/ 4131229 h 4165234"/>
              <a:gd name="connsiteX402" fmla="*/ 352806 w 5472750"/>
              <a:gd name="connsiteY402" fmla="*/ 4153263 h 41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</a:cxnLst>
            <a:rect l="l" t="t" r="r" b="b"/>
            <a:pathLst>
              <a:path w="5472750" h="4165234">
                <a:moveTo>
                  <a:pt x="209587" y="4153263"/>
                </a:moveTo>
                <a:cubicBezTo>
                  <a:pt x="227948" y="4145918"/>
                  <a:pt x="247589" y="4141193"/>
                  <a:pt x="264671" y="4131229"/>
                </a:cubicBezTo>
                <a:cubicBezTo>
                  <a:pt x="291958" y="4115312"/>
                  <a:pt x="315504" y="4093668"/>
                  <a:pt x="341789" y="4076145"/>
                </a:cubicBezTo>
                <a:cubicBezTo>
                  <a:pt x="370615" y="4056928"/>
                  <a:pt x="399729" y="4038046"/>
                  <a:pt x="429924" y="4021061"/>
                </a:cubicBezTo>
                <a:cubicBezTo>
                  <a:pt x="458552" y="4004958"/>
                  <a:pt x="489030" y="3992361"/>
                  <a:pt x="518059" y="3976993"/>
                </a:cubicBezTo>
                <a:cubicBezTo>
                  <a:pt x="551474" y="3959303"/>
                  <a:pt x="583629" y="3939279"/>
                  <a:pt x="617211" y="3921909"/>
                </a:cubicBezTo>
                <a:cubicBezTo>
                  <a:pt x="690147" y="3884184"/>
                  <a:pt x="763632" y="3847506"/>
                  <a:pt x="837548" y="3811740"/>
                </a:cubicBezTo>
                <a:cubicBezTo>
                  <a:pt x="877490" y="3792413"/>
                  <a:pt x="919945" y="3778205"/>
                  <a:pt x="958734" y="3756656"/>
                </a:cubicBezTo>
                <a:cubicBezTo>
                  <a:pt x="991785" y="3738295"/>
                  <a:pt x="1023820" y="3717974"/>
                  <a:pt x="1057886" y="3701572"/>
                </a:cubicBezTo>
                <a:cubicBezTo>
                  <a:pt x="1123060" y="3670192"/>
                  <a:pt x="1191490" y="3645786"/>
                  <a:pt x="1256189" y="3613437"/>
                </a:cubicBezTo>
                <a:cubicBezTo>
                  <a:pt x="1314946" y="3584059"/>
                  <a:pt x="1372079" y="3551180"/>
                  <a:pt x="1432459" y="3525302"/>
                </a:cubicBezTo>
                <a:cubicBezTo>
                  <a:pt x="1458165" y="3514285"/>
                  <a:pt x="1484184" y="3503971"/>
                  <a:pt x="1509577" y="3492251"/>
                </a:cubicBezTo>
                <a:cubicBezTo>
                  <a:pt x="1604608" y="3448391"/>
                  <a:pt x="1542263" y="3465884"/>
                  <a:pt x="1630763" y="3448184"/>
                </a:cubicBezTo>
                <a:lnTo>
                  <a:pt x="1829066" y="3349032"/>
                </a:lnTo>
                <a:lnTo>
                  <a:pt x="1895168" y="3315981"/>
                </a:lnTo>
                <a:cubicBezTo>
                  <a:pt x="1917202" y="3304964"/>
                  <a:pt x="1942033" y="3298320"/>
                  <a:pt x="1961269" y="3282931"/>
                </a:cubicBezTo>
                <a:cubicBezTo>
                  <a:pt x="2074683" y="3192198"/>
                  <a:pt x="1951602" y="3285998"/>
                  <a:pt x="2093471" y="3194796"/>
                </a:cubicBezTo>
                <a:cubicBezTo>
                  <a:pt x="2120044" y="3177713"/>
                  <a:pt x="2144016" y="3156794"/>
                  <a:pt x="2170589" y="3139711"/>
                </a:cubicBezTo>
                <a:cubicBezTo>
                  <a:pt x="2195494" y="3123701"/>
                  <a:pt x="2222802" y="3111654"/>
                  <a:pt x="2247707" y="3095644"/>
                </a:cubicBezTo>
                <a:cubicBezTo>
                  <a:pt x="2374922" y="3013863"/>
                  <a:pt x="2311567" y="3033979"/>
                  <a:pt x="2479062" y="2908357"/>
                </a:cubicBezTo>
                <a:cubicBezTo>
                  <a:pt x="2537818" y="2864290"/>
                  <a:pt x="2594221" y="2816895"/>
                  <a:pt x="2655331" y="2776155"/>
                </a:cubicBezTo>
                <a:cubicBezTo>
                  <a:pt x="2688382" y="2754121"/>
                  <a:pt x="2722281" y="2733311"/>
                  <a:pt x="2754483" y="2710054"/>
                </a:cubicBezTo>
                <a:cubicBezTo>
                  <a:pt x="2842279" y="2646646"/>
                  <a:pt x="2912362" y="2582160"/>
                  <a:pt x="2996854" y="2511750"/>
                </a:cubicBezTo>
                <a:cubicBezTo>
                  <a:pt x="3072602" y="2448627"/>
                  <a:pt x="3047255" y="2478659"/>
                  <a:pt x="3129057" y="2390564"/>
                </a:cubicBezTo>
                <a:cubicBezTo>
                  <a:pt x="3152095" y="2365754"/>
                  <a:pt x="3172194" y="2338324"/>
                  <a:pt x="3195158" y="2313446"/>
                </a:cubicBezTo>
                <a:cubicBezTo>
                  <a:pt x="3255483" y="2248094"/>
                  <a:pt x="3265294" y="2251926"/>
                  <a:pt x="3316343" y="2181244"/>
                </a:cubicBezTo>
                <a:cubicBezTo>
                  <a:pt x="3531808" y="1882908"/>
                  <a:pt x="3330551" y="2154423"/>
                  <a:pt x="3437529" y="1993957"/>
                </a:cubicBezTo>
                <a:cubicBezTo>
                  <a:pt x="3447714" y="1978679"/>
                  <a:pt x="3460849" y="1965460"/>
                  <a:pt x="3470580" y="1949890"/>
                </a:cubicBezTo>
                <a:cubicBezTo>
                  <a:pt x="3479284" y="1935963"/>
                  <a:pt x="3482759" y="1918960"/>
                  <a:pt x="3492613" y="1905822"/>
                </a:cubicBezTo>
                <a:cubicBezTo>
                  <a:pt x="3505077" y="1889203"/>
                  <a:pt x="3523001" y="1877389"/>
                  <a:pt x="3536681" y="1861755"/>
                </a:cubicBezTo>
                <a:cubicBezTo>
                  <a:pt x="3548772" y="1847937"/>
                  <a:pt x="3557277" y="1831179"/>
                  <a:pt x="3569731" y="1817687"/>
                </a:cubicBezTo>
                <a:cubicBezTo>
                  <a:pt x="3601434" y="1783342"/>
                  <a:pt x="3635832" y="1751587"/>
                  <a:pt x="3668883" y="1718536"/>
                </a:cubicBezTo>
                <a:lnTo>
                  <a:pt x="3734984" y="1652434"/>
                </a:lnTo>
                <a:cubicBezTo>
                  <a:pt x="3749673" y="1637745"/>
                  <a:pt x="3766075" y="1624588"/>
                  <a:pt x="3779052" y="1608367"/>
                </a:cubicBezTo>
                <a:cubicBezTo>
                  <a:pt x="3899630" y="1457644"/>
                  <a:pt x="3833933" y="1531452"/>
                  <a:pt x="3977356" y="1388029"/>
                </a:cubicBezTo>
                <a:lnTo>
                  <a:pt x="4021423" y="1343962"/>
                </a:lnTo>
                <a:cubicBezTo>
                  <a:pt x="4036112" y="1329273"/>
                  <a:pt x="4053026" y="1316514"/>
                  <a:pt x="4065490" y="1299895"/>
                </a:cubicBezTo>
                <a:cubicBezTo>
                  <a:pt x="4076507" y="1285206"/>
                  <a:pt x="4086591" y="1269768"/>
                  <a:pt x="4098541" y="1255827"/>
                </a:cubicBezTo>
                <a:cubicBezTo>
                  <a:pt x="4108681" y="1243997"/>
                  <a:pt x="4122027" y="1235074"/>
                  <a:pt x="4131592" y="1222776"/>
                </a:cubicBezTo>
                <a:cubicBezTo>
                  <a:pt x="4147850" y="1201873"/>
                  <a:pt x="4156934" y="1175400"/>
                  <a:pt x="4175659" y="1156675"/>
                </a:cubicBezTo>
                <a:cubicBezTo>
                  <a:pt x="4190348" y="1141986"/>
                  <a:pt x="4206973" y="1129006"/>
                  <a:pt x="4219727" y="1112608"/>
                </a:cubicBezTo>
                <a:cubicBezTo>
                  <a:pt x="4232873" y="1095706"/>
                  <a:pt x="4240497" y="1075065"/>
                  <a:pt x="4252777" y="1057523"/>
                </a:cubicBezTo>
                <a:cubicBezTo>
                  <a:pt x="4266261" y="1038259"/>
                  <a:pt x="4282736" y="1021250"/>
                  <a:pt x="4296845" y="1002439"/>
                </a:cubicBezTo>
                <a:cubicBezTo>
                  <a:pt x="4304789" y="991847"/>
                  <a:pt x="4310934" y="979981"/>
                  <a:pt x="4318878" y="969389"/>
                </a:cubicBezTo>
                <a:cubicBezTo>
                  <a:pt x="4344001" y="935892"/>
                  <a:pt x="4369840" y="902933"/>
                  <a:pt x="4395997" y="870237"/>
                </a:cubicBezTo>
                <a:cubicBezTo>
                  <a:pt x="4413914" y="847841"/>
                  <a:pt x="4430800" y="824417"/>
                  <a:pt x="4451081" y="804136"/>
                </a:cubicBezTo>
                <a:cubicBezTo>
                  <a:pt x="4484132" y="771085"/>
                  <a:pt x="4521035" y="741483"/>
                  <a:pt x="4550233" y="704984"/>
                </a:cubicBezTo>
                <a:cubicBezTo>
                  <a:pt x="4564922" y="686622"/>
                  <a:pt x="4578816" y="667595"/>
                  <a:pt x="4594300" y="649899"/>
                </a:cubicBezTo>
                <a:cubicBezTo>
                  <a:pt x="4700262" y="528799"/>
                  <a:pt x="4539938" y="730413"/>
                  <a:pt x="4660401" y="561764"/>
                </a:cubicBezTo>
                <a:cubicBezTo>
                  <a:pt x="4837856" y="313325"/>
                  <a:pt x="4671386" y="566221"/>
                  <a:pt x="4770570" y="407528"/>
                </a:cubicBezTo>
                <a:cubicBezTo>
                  <a:pt x="4777588" y="396300"/>
                  <a:pt x="4785665" y="385754"/>
                  <a:pt x="4792604" y="374478"/>
                </a:cubicBezTo>
                <a:cubicBezTo>
                  <a:pt x="4815049" y="338005"/>
                  <a:pt x="4858705" y="264309"/>
                  <a:pt x="4858705" y="264309"/>
                </a:cubicBezTo>
                <a:cubicBezTo>
                  <a:pt x="4840344" y="260637"/>
                  <a:pt x="4822253" y="251429"/>
                  <a:pt x="4803621" y="253292"/>
                </a:cubicBezTo>
                <a:cubicBezTo>
                  <a:pt x="4783943" y="255260"/>
                  <a:pt x="4767053" y="268382"/>
                  <a:pt x="4748536" y="275326"/>
                </a:cubicBezTo>
                <a:cubicBezTo>
                  <a:pt x="4710404" y="289626"/>
                  <a:pt x="4702973" y="287090"/>
                  <a:pt x="4660401" y="308376"/>
                </a:cubicBezTo>
                <a:cubicBezTo>
                  <a:pt x="4648558" y="314297"/>
                  <a:pt x="4639194" y="324489"/>
                  <a:pt x="4627351" y="330410"/>
                </a:cubicBezTo>
                <a:cubicBezTo>
                  <a:pt x="4609663" y="339254"/>
                  <a:pt x="4590338" y="344412"/>
                  <a:pt x="4572266" y="352444"/>
                </a:cubicBezTo>
                <a:cubicBezTo>
                  <a:pt x="4497372" y="385731"/>
                  <a:pt x="4557170" y="361070"/>
                  <a:pt x="4495148" y="396511"/>
                </a:cubicBezTo>
                <a:cubicBezTo>
                  <a:pt x="4421651" y="438509"/>
                  <a:pt x="4478563" y="396552"/>
                  <a:pt x="4395997" y="451596"/>
                </a:cubicBezTo>
                <a:cubicBezTo>
                  <a:pt x="4380719" y="461781"/>
                  <a:pt x="4367374" y="474717"/>
                  <a:pt x="4351929" y="484646"/>
                </a:cubicBezTo>
                <a:cubicBezTo>
                  <a:pt x="4315905" y="507804"/>
                  <a:pt x="4276021" y="525052"/>
                  <a:pt x="4241760" y="550748"/>
                </a:cubicBezTo>
                <a:cubicBezTo>
                  <a:pt x="4212382" y="572782"/>
                  <a:pt x="4184180" y="596479"/>
                  <a:pt x="4153625" y="616849"/>
                </a:cubicBezTo>
                <a:cubicBezTo>
                  <a:pt x="4131591" y="631538"/>
                  <a:pt x="4108202" y="644373"/>
                  <a:pt x="4087524" y="660916"/>
                </a:cubicBezTo>
                <a:cubicBezTo>
                  <a:pt x="4071303" y="673893"/>
                  <a:pt x="4058983" y="691183"/>
                  <a:pt x="4043457" y="704984"/>
                </a:cubicBezTo>
                <a:cubicBezTo>
                  <a:pt x="4005636" y="738603"/>
                  <a:pt x="3975416" y="753119"/>
                  <a:pt x="3944305" y="793119"/>
                </a:cubicBezTo>
                <a:cubicBezTo>
                  <a:pt x="3931159" y="810021"/>
                  <a:pt x="3923132" y="830386"/>
                  <a:pt x="3911254" y="848203"/>
                </a:cubicBezTo>
                <a:cubicBezTo>
                  <a:pt x="3901069" y="863480"/>
                  <a:pt x="3889221" y="877581"/>
                  <a:pt x="3878204" y="892270"/>
                </a:cubicBezTo>
                <a:cubicBezTo>
                  <a:pt x="3874532" y="906959"/>
                  <a:pt x="3872504" y="922161"/>
                  <a:pt x="3867187" y="936338"/>
                </a:cubicBezTo>
                <a:cubicBezTo>
                  <a:pt x="3855207" y="968285"/>
                  <a:pt x="3841383" y="986060"/>
                  <a:pt x="3823119" y="1013456"/>
                </a:cubicBezTo>
                <a:cubicBezTo>
                  <a:pt x="3804661" y="1087293"/>
                  <a:pt x="3821182" y="1029641"/>
                  <a:pt x="3790069" y="1112608"/>
                </a:cubicBezTo>
                <a:cubicBezTo>
                  <a:pt x="3778214" y="1144220"/>
                  <a:pt x="3776717" y="1154996"/>
                  <a:pt x="3768035" y="1189726"/>
                </a:cubicBezTo>
                <a:cubicBezTo>
                  <a:pt x="3764363" y="1222777"/>
                  <a:pt x="3762797" y="1256130"/>
                  <a:pt x="3757018" y="1288878"/>
                </a:cubicBezTo>
                <a:cubicBezTo>
                  <a:pt x="3751755" y="1318700"/>
                  <a:pt x="3740922" y="1347318"/>
                  <a:pt x="3734984" y="1377013"/>
                </a:cubicBezTo>
                <a:cubicBezTo>
                  <a:pt x="3718876" y="1457560"/>
                  <a:pt x="3726616" y="1413560"/>
                  <a:pt x="3712951" y="1509215"/>
                </a:cubicBezTo>
                <a:cubicBezTo>
                  <a:pt x="3709279" y="1575316"/>
                  <a:pt x="3692989" y="1641923"/>
                  <a:pt x="3701934" y="1707519"/>
                </a:cubicBezTo>
                <a:cubicBezTo>
                  <a:pt x="3704741" y="1728102"/>
                  <a:pt x="3725228" y="1751586"/>
                  <a:pt x="3746001" y="1751586"/>
                </a:cubicBezTo>
                <a:cubicBezTo>
                  <a:pt x="3785553" y="1751586"/>
                  <a:pt x="3820794" y="1725207"/>
                  <a:pt x="3856170" y="1707519"/>
                </a:cubicBezTo>
                <a:cubicBezTo>
                  <a:pt x="3870859" y="1700174"/>
                  <a:pt x="3885881" y="1693461"/>
                  <a:pt x="3900237" y="1685485"/>
                </a:cubicBezTo>
                <a:cubicBezTo>
                  <a:pt x="3918955" y="1675086"/>
                  <a:pt x="3936169" y="1662010"/>
                  <a:pt x="3955322" y="1652434"/>
                </a:cubicBezTo>
                <a:cubicBezTo>
                  <a:pt x="3965709" y="1647241"/>
                  <a:pt x="3977355" y="1645089"/>
                  <a:pt x="3988372" y="1641417"/>
                </a:cubicBezTo>
                <a:cubicBezTo>
                  <a:pt x="4003061" y="1626728"/>
                  <a:pt x="4018639" y="1612876"/>
                  <a:pt x="4032440" y="1597350"/>
                </a:cubicBezTo>
                <a:cubicBezTo>
                  <a:pt x="4063731" y="1562148"/>
                  <a:pt x="4074794" y="1537658"/>
                  <a:pt x="4109558" y="1509215"/>
                </a:cubicBezTo>
                <a:cubicBezTo>
                  <a:pt x="4137980" y="1485961"/>
                  <a:pt x="4168315" y="1465148"/>
                  <a:pt x="4197693" y="1443114"/>
                </a:cubicBezTo>
                <a:cubicBezTo>
                  <a:pt x="4212382" y="1432097"/>
                  <a:pt x="4228776" y="1423046"/>
                  <a:pt x="4241760" y="1410063"/>
                </a:cubicBezTo>
                <a:cubicBezTo>
                  <a:pt x="4263794" y="1388029"/>
                  <a:pt x="4281935" y="1361247"/>
                  <a:pt x="4307862" y="1343962"/>
                </a:cubicBezTo>
                <a:cubicBezTo>
                  <a:pt x="4343059" y="1320497"/>
                  <a:pt x="4344277" y="1322805"/>
                  <a:pt x="4373963" y="1288878"/>
                </a:cubicBezTo>
                <a:cubicBezTo>
                  <a:pt x="4389447" y="1271182"/>
                  <a:pt x="4404200" y="1252810"/>
                  <a:pt x="4418030" y="1233793"/>
                </a:cubicBezTo>
                <a:cubicBezTo>
                  <a:pt x="4433606" y="1212377"/>
                  <a:pt x="4447409" y="1189726"/>
                  <a:pt x="4462098" y="1167692"/>
                </a:cubicBezTo>
                <a:cubicBezTo>
                  <a:pt x="4496649" y="1115866"/>
                  <a:pt x="4524054" y="1072685"/>
                  <a:pt x="4572266" y="1024473"/>
                </a:cubicBezTo>
                <a:lnTo>
                  <a:pt x="4693452" y="903287"/>
                </a:lnTo>
                <a:cubicBezTo>
                  <a:pt x="4715486" y="881253"/>
                  <a:pt x="4739605" y="861124"/>
                  <a:pt x="4759553" y="837186"/>
                </a:cubicBezTo>
                <a:lnTo>
                  <a:pt x="4869722" y="704984"/>
                </a:lnTo>
                <a:cubicBezTo>
                  <a:pt x="4877067" y="686622"/>
                  <a:pt x="4882912" y="667587"/>
                  <a:pt x="4891756" y="649899"/>
                </a:cubicBezTo>
                <a:cubicBezTo>
                  <a:pt x="4901332" y="630747"/>
                  <a:pt x="4913457" y="612973"/>
                  <a:pt x="4924806" y="594815"/>
                </a:cubicBezTo>
                <a:cubicBezTo>
                  <a:pt x="4931824" y="583587"/>
                  <a:pt x="4941462" y="573864"/>
                  <a:pt x="4946840" y="561764"/>
                </a:cubicBezTo>
                <a:cubicBezTo>
                  <a:pt x="4956273" y="540540"/>
                  <a:pt x="4958487" y="516437"/>
                  <a:pt x="4968874" y="495663"/>
                </a:cubicBezTo>
                <a:cubicBezTo>
                  <a:pt x="4988459" y="456492"/>
                  <a:pt x="4991117" y="456369"/>
                  <a:pt x="5001924" y="418545"/>
                </a:cubicBezTo>
                <a:cubicBezTo>
                  <a:pt x="5006084" y="403986"/>
                  <a:pt x="5007318" y="388536"/>
                  <a:pt x="5012941" y="374478"/>
                </a:cubicBezTo>
                <a:cubicBezTo>
                  <a:pt x="5022090" y="351605"/>
                  <a:pt x="5035987" y="330887"/>
                  <a:pt x="5045992" y="308376"/>
                </a:cubicBezTo>
                <a:cubicBezTo>
                  <a:pt x="5050708" y="297764"/>
                  <a:pt x="5053819" y="286492"/>
                  <a:pt x="5057009" y="275326"/>
                </a:cubicBezTo>
                <a:cubicBezTo>
                  <a:pt x="5067377" y="239036"/>
                  <a:pt x="5071473" y="214020"/>
                  <a:pt x="5079042" y="176174"/>
                </a:cubicBezTo>
                <a:cubicBezTo>
                  <a:pt x="5063026" y="0"/>
                  <a:pt x="5105727" y="52492"/>
                  <a:pt x="5023958" y="77022"/>
                </a:cubicBezTo>
                <a:cubicBezTo>
                  <a:pt x="5002562" y="83441"/>
                  <a:pt x="4979891" y="84367"/>
                  <a:pt x="4957857" y="88039"/>
                </a:cubicBezTo>
                <a:cubicBezTo>
                  <a:pt x="4865825" y="134055"/>
                  <a:pt x="4965484" y="89057"/>
                  <a:pt x="4858705" y="121090"/>
                </a:cubicBezTo>
                <a:cubicBezTo>
                  <a:pt x="4713767" y="164571"/>
                  <a:pt x="4891631" y="125521"/>
                  <a:pt x="4748536" y="154140"/>
                </a:cubicBezTo>
                <a:cubicBezTo>
                  <a:pt x="4730175" y="161485"/>
                  <a:pt x="4710739" y="166570"/>
                  <a:pt x="4693452" y="176174"/>
                </a:cubicBezTo>
                <a:cubicBezTo>
                  <a:pt x="4648536" y="201127"/>
                  <a:pt x="4657635" y="210607"/>
                  <a:pt x="4616334" y="231258"/>
                </a:cubicBezTo>
                <a:cubicBezTo>
                  <a:pt x="4598646" y="240102"/>
                  <a:pt x="4579253" y="245109"/>
                  <a:pt x="4561250" y="253292"/>
                </a:cubicBezTo>
                <a:cubicBezTo>
                  <a:pt x="4526336" y="269162"/>
                  <a:pt x="4472516" y="296926"/>
                  <a:pt x="4440064" y="319393"/>
                </a:cubicBezTo>
                <a:cubicBezTo>
                  <a:pt x="4409871" y="340296"/>
                  <a:pt x="4382485" y="365125"/>
                  <a:pt x="4351929" y="385495"/>
                </a:cubicBezTo>
                <a:cubicBezTo>
                  <a:pt x="4340912" y="392839"/>
                  <a:pt x="4329050" y="399052"/>
                  <a:pt x="4318878" y="407528"/>
                </a:cubicBezTo>
                <a:cubicBezTo>
                  <a:pt x="4306909" y="417502"/>
                  <a:pt x="4297657" y="430440"/>
                  <a:pt x="4285828" y="440579"/>
                </a:cubicBezTo>
                <a:cubicBezTo>
                  <a:pt x="4271887" y="452528"/>
                  <a:pt x="4255252" y="461175"/>
                  <a:pt x="4241760" y="473629"/>
                </a:cubicBezTo>
                <a:cubicBezTo>
                  <a:pt x="4207415" y="505332"/>
                  <a:pt x="4175659" y="539730"/>
                  <a:pt x="4142609" y="572781"/>
                </a:cubicBezTo>
                <a:cubicBezTo>
                  <a:pt x="4127920" y="587470"/>
                  <a:pt x="4111005" y="600230"/>
                  <a:pt x="4098541" y="616849"/>
                </a:cubicBezTo>
                <a:cubicBezTo>
                  <a:pt x="4076507" y="646227"/>
                  <a:pt x="4054830" y="675877"/>
                  <a:pt x="4032440" y="704984"/>
                </a:cubicBezTo>
                <a:cubicBezTo>
                  <a:pt x="4018103" y="723622"/>
                  <a:pt x="4003262" y="741869"/>
                  <a:pt x="3988372" y="760068"/>
                </a:cubicBezTo>
                <a:cubicBezTo>
                  <a:pt x="3970210" y="782266"/>
                  <a:pt x="3948044" y="801575"/>
                  <a:pt x="3933288" y="826169"/>
                </a:cubicBezTo>
                <a:cubicBezTo>
                  <a:pt x="3911254" y="862892"/>
                  <a:pt x="3886340" y="898033"/>
                  <a:pt x="3867187" y="936338"/>
                </a:cubicBezTo>
                <a:cubicBezTo>
                  <a:pt x="3859842" y="951027"/>
                  <a:pt x="3853129" y="966049"/>
                  <a:pt x="3845153" y="980405"/>
                </a:cubicBezTo>
                <a:cubicBezTo>
                  <a:pt x="3834754" y="999123"/>
                  <a:pt x="3821679" y="1016338"/>
                  <a:pt x="3812103" y="1035490"/>
                </a:cubicBezTo>
                <a:cubicBezTo>
                  <a:pt x="3803259" y="1053178"/>
                  <a:pt x="3798101" y="1072503"/>
                  <a:pt x="3790069" y="1090574"/>
                </a:cubicBezTo>
                <a:cubicBezTo>
                  <a:pt x="3783399" y="1105582"/>
                  <a:pt x="3774705" y="1119634"/>
                  <a:pt x="3768035" y="1134642"/>
                </a:cubicBezTo>
                <a:cubicBezTo>
                  <a:pt x="3760003" y="1152713"/>
                  <a:pt x="3754033" y="1171655"/>
                  <a:pt x="3746001" y="1189726"/>
                </a:cubicBezTo>
                <a:cubicBezTo>
                  <a:pt x="3739331" y="1204733"/>
                  <a:pt x="3729734" y="1218416"/>
                  <a:pt x="3723968" y="1233793"/>
                </a:cubicBezTo>
                <a:cubicBezTo>
                  <a:pt x="3718652" y="1247970"/>
                  <a:pt x="3717739" y="1263497"/>
                  <a:pt x="3712951" y="1277861"/>
                </a:cubicBezTo>
                <a:cubicBezTo>
                  <a:pt x="3706697" y="1296622"/>
                  <a:pt x="3698949" y="1314874"/>
                  <a:pt x="3690917" y="1332945"/>
                </a:cubicBezTo>
                <a:cubicBezTo>
                  <a:pt x="3684247" y="1347953"/>
                  <a:pt x="3674076" y="1361433"/>
                  <a:pt x="3668883" y="1377013"/>
                </a:cubicBezTo>
                <a:cubicBezTo>
                  <a:pt x="3659307" y="1405741"/>
                  <a:pt x="3654194" y="1435770"/>
                  <a:pt x="3646850" y="1465148"/>
                </a:cubicBezTo>
                <a:lnTo>
                  <a:pt x="3624816" y="1553282"/>
                </a:lnTo>
                <a:cubicBezTo>
                  <a:pt x="3621144" y="1567971"/>
                  <a:pt x="3618587" y="1582986"/>
                  <a:pt x="3613799" y="1597350"/>
                </a:cubicBezTo>
                <a:cubicBezTo>
                  <a:pt x="3576771" y="1708435"/>
                  <a:pt x="3633270" y="1536122"/>
                  <a:pt x="3591765" y="1674468"/>
                </a:cubicBezTo>
                <a:cubicBezTo>
                  <a:pt x="3585091" y="1696714"/>
                  <a:pt x="3577075" y="1718535"/>
                  <a:pt x="3569731" y="1740569"/>
                </a:cubicBezTo>
                <a:cubicBezTo>
                  <a:pt x="3566059" y="1751586"/>
                  <a:pt x="3560624" y="1762165"/>
                  <a:pt x="3558715" y="1773620"/>
                </a:cubicBezTo>
                <a:cubicBezTo>
                  <a:pt x="3555043" y="1795654"/>
                  <a:pt x="3552544" y="1817915"/>
                  <a:pt x="3547698" y="1839721"/>
                </a:cubicBezTo>
                <a:cubicBezTo>
                  <a:pt x="3545179" y="1851057"/>
                  <a:pt x="3539871" y="1861606"/>
                  <a:pt x="3536681" y="1872772"/>
                </a:cubicBezTo>
                <a:cubicBezTo>
                  <a:pt x="3532521" y="1887331"/>
                  <a:pt x="3529336" y="1902150"/>
                  <a:pt x="3525664" y="1916839"/>
                </a:cubicBezTo>
                <a:cubicBezTo>
                  <a:pt x="3502030" y="1881389"/>
                  <a:pt x="3500236" y="1881660"/>
                  <a:pt x="3481597" y="1839721"/>
                </a:cubicBezTo>
                <a:cubicBezTo>
                  <a:pt x="3473565" y="1821650"/>
                  <a:pt x="3467746" y="1802640"/>
                  <a:pt x="3459563" y="1784637"/>
                </a:cubicBezTo>
                <a:cubicBezTo>
                  <a:pt x="3449369" y="1762211"/>
                  <a:pt x="3436835" y="1740903"/>
                  <a:pt x="3426512" y="1718536"/>
                </a:cubicBezTo>
                <a:cubicBezTo>
                  <a:pt x="3414792" y="1693143"/>
                  <a:pt x="3405529" y="1666647"/>
                  <a:pt x="3393462" y="1641417"/>
                </a:cubicBezTo>
                <a:cubicBezTo>
                  <a:pt x="3329405" y="1507478"/>
                  <a:pt x="3269872" y="1407323"/>
                  <a:pt x="3217192" y="1266844"/>
                </a:cubicBezTo>
                <a:cubicBezTo>
                  <a:pt x="3206175" y="1237466"/>
                  <a:pt x="3197501" y="1207099"/>
                  <a:pt x="3184141" y="1178709"/>
                </a:cubicBezTo>
                <a:cubicBezTo>
                  <a:pt x="3168042" y="1144499"/>
                  <a:pt x="3145156" y="1113767"/>
                  <a:pt x="3129057" y="1079557"/>
                </a:cubicBezTo>
                <a:cubicBezTo>
                  <a:pt x="3115697" y="1051167"/>
                  <a:pt x="3109079" y="1019945"/>
                  <a:pt x="3096006" y="991422"/>
                </a:cubicBezTo>
                <a:cubicBezTo>
                  <a:pt x="3068635" y="931704"/>
                  <a:pt x="3030937" y="876661"/>
                  <a:pt x="3007871" y="815152"/>
                </a:cubicBezTo>
                <a:cubicBezTo>
                  <a:pt x="2996854" y="785774"/>
                  <a:pt x="2988853" y="755081"/>
                  <a:pt x="2974821" y="727017"/>
                </a:cubicBezTo>
                <a:cubicBezTo>
                  <a:pt x="2955669" y="688712"/>
                  <a:pt x="2924623" y="656612"/>
                  <a:pt x="2908719" y="616849"/>
                </a:cubicBezTo>
                <a:cubicBezTo>
                  <a:pt x="2901375" y="598487"/>
                  <a:pt x="2896156" y="579125"/>
                  <a:pt x="2886686" y="561764"/>
                </a:cubicBezTo>
                <a:cubicBezTo>
                  <a:pt x="2874005" y="538516"/>
                  <a:pt x="2857804" y="517357"/>
                  <a:pt x="2842618" y="495663"/>
                </a:cubicBezTo>
                <a:cubicBezTo>
                  <a:pt x="2832089" y="480621"/>
                  <a:pt x="2818360" y="467715"/>
                  <a:pt x="2809568" y="451596"/>
                </a:cubicBezTo>
                <a:cubicBezTo>
                  <a:pt x="2796176" y="427044"/>
                  <a:pt x="2791710" y="397959"/>
                  <a:pt x="2776517" y="374478"/>
                </a:cubicBezTo>
                <a:cubicBezTo>
                  <a:pt x="2698464" y="253850"/>
                  <a:pt x="2712720" y="289736"/>
                  <a:pt x="2633298" y="220242"/>
                </a:cubicBezTo>
                <a:cubicBezTo>
                  <a:pt x="2621573" y="209982"/>
                  <a:pt x="2612925" y="196247"/>
                  <a:pt x="2600247" y="187191"/>
                </a:cubicBezTo>
                <a:cubicBezTo>
                  <a:pt x="2586883" y="177645"/>
                  <a:pt x="2569845" y="174267"/>
                  <a:pt x="2556180" y="165157"/>
                </a:cubicBezTo>
                <a:cubicBezTo>
                  <a:pt x="2536615" y="152114"/>
                  <a:pt x="2521121" y="133414"/>
                  <a:pt x="2501095" y="121090"/>
                </a:cubicBezTo>
                <a:cubicBezTo>
                  <a:pt x="2472154" y="103280"/>
                  <a:pt x="2397169" y="68086"/>
                  <a:pt x="2357876" y="54989"/>
                </a:cubicBezTo>
                <a:cubicBezTo>
                  <a:pt x="2343512" y="50201"/>
                  <a:pt x="2327986" y="49288"/>
                  <a:pt x="2313809" y="43972"/>
                </a:cubicBezTo>
                <a:cubicBezTo>
                  <a:pt x="2209554" y="4876"/>
                  <a:pt x="2335372" y="35064"/>
                  <a:pt x="2214657" y="10921"/>
                </a:cubicBezTo>
                <a:cubicBezTo>
                  <a:pt x="2249285" y="149439"/>
                  <a:pt x="2232407" y="69078"/>
                  <a:pt x="2258724" y="253292"/>
                </a:cubicBezTo>
                <a:cubicBezTo>
                  <a:pt x="2262396" y="278998"/>
                  <a:pt x="2261529" y="305776"/>
                  <a:pt x="2269741" y="330410"/>
                </a:cubicBezTo>
                <a:cubicBezTo>
                  <a:pt x="2280758" y="363461"/>
                  <a:pt x="2292962" y="396139"/>
                  <a:pt x="2302792" y="429562"/>
                </a:cubicBezTo>
                <a:cubicBezTo>
                  <a:pt x="2311337" y="458614"/>
                  <a:pt x="2315249" y="488969"/>
                  <a:pt x="2324825" y="517697"/>
                </a:cubicBezTo>
                <a:cubicBezTo>
                  <a:pt x="2344669" y="577229"/>
                  <a:pt x="2375708" y="633088"/>
                  <a:pt x="2390927" y="693967"/>
                </a:cubicBezTo>
                <a:cubicBezTo>
                  <a:pt x="2420775" y="813361"/>
                  <a:pt x="2417671" y="815126"/>
                  <a:pt x="2479062" y="958372"/>
                </a:cubicBezTo>
                <a:cubicBezTo>
                  <a:pt x="2501096" y="1009784"/>
                  <a:pt x="2517412" y="1064043"/>
                  <a:pt x="2545163" y="1112608"/>
                </a:cubicBezTo>
                <a:cubicBezTo>
                  <a:pt x="2574541" y="1164020"/>
                  <a:pt x="2609973" y="1212418"/>
                  <a:pt x="2633298" y="1266844"/>
                </a:cubicBezTo>
                <a:cubicBezTo>
                  <a:pt x="2690327" y="1399914"/>
                  <a:pt x="2639434" y="1289256"/>
                  <a:pt x="2710416" y="1421080"/>
                </a:cubicBezTo>
                <a:cubicBezTo>
                  <a:pt x="2722095" y="1442770"/>
                  <a:pt x="2731787" y="1465491"/>
                  <a:pt x="2743466" y="1487181"/>
                </a:cubicBezTo>
                <a:cubicBezTo>
                  <a:pt x="2757503" y="1513249"/>
                  <a:pt x="2774293" y="1537818"/>
                  <a:pt x="2787534" y="1564299"/>
                </a:cubicBezTo>
                <a:cubicBezTo>
                  <a:pt x="2796378" y="1581987"/>
                  <a:pt x="2800098" y="1602023"/>
                  <a:pt x="2809568" y="1619384"/>
                </a:cubicBezTo>
                <a:cubicBezTo>
                  <a:pt x="2852633" y="1698336"/>
                  <a:pt x="2850017" y="1675344"/>
                  <a:pt x="2908719" y="1740569"/>
                </a:cubicBezTo>
                <a:cubicBezTo>
                  <a:pt x="2961198" y="1798879"/>
                  <a:pt x="2977479" y="1845164"/>
                  <a:pt x="3051939" y="1894805"/>
                </a:cubicBezTo>
                <a:lnTo>
                  <a:pt x="3118040" y="1938873"/>
                </a:lnTo>
                <a:cubicBezTo>
                  <a:pt x="3129057" y="1946218"/>
                  <a:pt x="3141727" y="1951545"/>
                  <a:pt x="3151090" y="1960907"/>
                </a:cubicBezTo>
                <a:cubicBezTo>
                  <a:pt x="3162107" y="1971924"/>
                  <a:pt x="3171177" y="1985315"/>
                  <a:pt x="3184141" y="1993957"/>
                </a:cubicBezTo>
                <a:cubicBezTo>
                  <a:pt x="3193804" y="2000399"/>
                  <a:pt x="3206175" y="2001302"/>
                  <a:pt x="3217192" y="2004974"/>
                </a:cubicBezTo>
                <a:cubicBezTo>
                  <a:pt x="3228209" y="2012319"/>
                  <a:pt x="3239650" y="2019064"/>
                  <a:pt x="3250242" y="2027008"/>
                </a:cubicBezTo>
                <a:cubicBezTo>
                  <a:pt x="3269053" y="2041116"/>
                  <a:pt x="3285762" y="2058032"/>
                  <a:pt x="3305327" y="2071075"/>
                </a:cubicBezTo>
                <a:cubicBezTo>
                  <a:pt x="3318992" y="2080185"/>
                  <a:pt x="3335135" y="2084961"/>
                  <a:pt x="3349394" y="2093109"/>
                </a:cubicBezTo>
                <a:cubicBezTo>
                  <a:pt x="3458376" y="2155385"/>
                  <a:pt x="3293372" y="2070608"/>
                  <a:pt x="3426512" y="2137176"/>
                </a:cubicBezTo>
                <a:cubicBezTo>
                  <a:pt x="3404478" y="2093109"/>
                  <a:pt x="3375991" y="2051714"/>
                  <a:pt x="3360411" y="2004974"/>
                </a:cubicBezTo>
                <a:cubicBezTo>
                  <a:pt x="3353066" y="1982940"/>
                  <a:pt x="3347908" y="1960053"/>
                  <a:pt x="3338377" y="1938873"/>
                </a:cubicBezTo>
                <a:cubicBezTo>
                  <a:pt x="3314789" y="1886455"/>
                  <a:pt x="3281441" y="1838458"/>
                  <a:pt x="3261259" y="1784637"/>
                </a:cubicBezTo>
                <a:cubicBezTo>
                  <a:pt x="3224493" y="1686592"/>
                  <a:pt x="3202353" y="1622758"/>
                  <a:pt x="3151090" y="1520232"/>
                </a:cubicBezTo>
                <a:cubicBezTo>
                  <a:pt x="3121712" y="1461475"/>
                  <a:pt x="3086022" y="1405471"/>
                  <a:pt x="3062956" y="1343962"/>
                </a:cubicBezTo>
                <a:cubicBezTo>
                  <a:pt x="3028577" y="1252286"/>
                  <a:pt x="3029540" y="1249543"/>
                  <a:pt x="2985837" y="1156675"/>
                </a:cubicBezTo>
                <a:cubicBezTo>
                  <a:pt x="2971851" y="1126955"/>
                  <a:pt x="2955660" y="1098304"/>
                  <a:pt x="2941770" y="1068540"/>
                </a:cubicBezTo>
                <a:cubicBezTo>
                  <a:pt x="2929943" y="1043196"/>
                  <a:pt x="2921226" y="1016437"/>
                  <a:pt x="2908719" y="991422"/>
                </a:cubicBezTo>
                <a:cubicBezTo>
                  <a:pt x="2891811" y="957605"/>
                  <a:pt x="2869948" y="926378"/>
                  <a:pt x="2853635" y="892270"/>
                </a:cubicBezTo>
                <a:cubicBezTo>
                  <a:pt x="2829502" y="841809"/>
                  <a:pt x="2816312" y="785997"/>
                  <a:pt x="2787534" y="738034"/>
                </a:cubicBezTo>
                <a:cubicBezTo>
                  <a:pt x="2715975" y="618771"/>
                  <a:pt x="2790061" y="751274"/>
                  <a:pt x="2732450" y="616849"/>
                </a:cubicBezTo>
                <a:cubicBezTo>
                  <a:pt x="2719511" y="586659"/>
                  <a:pt x="2698769" y="559874"/>
                  <a:pt x="2688382" y="528714"/>
                </a:cubicBezTo>
                <a:cubicBezTo>
                  <a:pt x="2684710" y="517697"/>
                  <a:pt x="2682558" y="506050"/>
                  <a:pt x="2677365" y="495663"/>
                </a:cubicBezTo>
                <a:cubicBezTo>
                  <a:pt x="2656329" y="453590"/>
                  <a:pt x="2638196" y="438951"/>
                  <a:pt x="2622281" y="396511"/>
                </a:cubicBezTo>
                <a:cubicBezTo>
                  <a:pt x="2616965" y="382334"/>
                  <a:pt x="2617228" y="366361"/>
                  <a:pt x="2611264" y="352444"/>
                </a:cubicBezTo>
                <a:cubicBezTo>
                  <a:pt x="2595091" y="314706"/>
                  <a:pt x="2574541" y="278998"/>
                  <a:pt x="2556180" y="242275"/>
                </a:cubicBezTo>
                <a:lnTo>
                  <a:pt x="2534146" y="198208"/>
                </a:lnTo>
                <a:cubicBezTo>
                  <a:pt x="2526801" y="183519"/>
                  <a:pt x="2521222" y="167805"/>
                  <a:pt x="2512112" y="154140"/>
                </a:cubicBezTo>
                <a:cubicBezTo>
                  <a:pt x="2497423" y="132106"/>
                  <a:pt x="2449320" y="69314"/>
                  <a:pt x="2468045" y="88039"/>
                </a:cubicBezTo>
                <a:cubicBezTo>
                  <a:pt x="2546117" y="166114"/>
                  <a:pt x="2452011" y="66661"/>
                  <a:pt x="2534146" y="176174"/>
                </a:cubicBezTo>
                <a:cubicBezTo>
                  <a:pt x="2553698" y="202244"/>
                  <a:pt x="2653607" y="321731"/>
                  <a:pt x="2688382" y="363461"/>
                </a:cubicBezTo>
                <a:cubicBezTo>
                  <a:pt x="2706743" y="385495"/>
                  <a:pt x="2727556" y="405698"/>
                  <a:pt x="2743466" y="429562"/>
                </a:cubicBezTo>
                <a:cubicBezTo>
                  <a:pt x="2856661" y="599352"/>
                  <a:pt x="2712943" y="388863"/>
                  <a:pt x="2842618" y="561764"/>
                </a:cubicBezTo>
                <a:cubicBezTo>
                  <a:pt x="2887387" y="621457"/>
                  <a:pt x="2919034" y="689358"/>
                  <a:pt x="2963804" y="749051"/>
                </a:cubicBezTo>
                <a:cubicBezTo>
                  <a:pt x="2981013" y="771996"/>
                  <a:pt x="3002095" y="791901"/>
                  <a:pt x="3018888" y="815152"/>
                </a:cubicBezTo>
                <a:cubicBezTo>
                  <a:pt x="3085003" y="906696"/>
                  <a:pt x="3116788" y="963630"/>
                  <a:pt x="3173124" y="1057523"/>
                </a:cubicBezTo>
                <a:cubicBezTo>
                  <a:pt x="3173127" y="1057527"/>
                  <a:pt x="3239222" y="1167687"/>
                  <a:pt x="3239225" y="1167692"/>
                </a:cubicBezTo>
                <a:cubicBezTo>
                  <a:pt x="3246570" y="1182381"/>
                  <a:pt x="3254790" y="1196665"/>
                  <a:pt x="3261259" y="1211760"/>
                </a:cubicBezTo>
                <a:cubicBezTo>
                  <a:pt x="3276839" y="1248114"/>
                  <a:pt x="3287639" y="1286552"/>
                  <a:pt x="3305327" y="1321928"/>
                </a:cubicBezTo>
                <a:cubicBezTo>
                  <a:pt x="3327361" y="1365996"/>
                  <a:pt x="3353130" y="1408386"/>
                  <a:pt x="3371428" y="1454131"/>
                </a:cubicBezTo>
                <a:cubicBezTo>
                  <a:pt x="3378773" y="1472492"/>
                  <a:pt x="3386704" y="1490630"/>
                  <a:pt x="3393462" y="1509215"/>
                </a:cubicBezTo>
                <a:cubicBezTo>
                  <a:pt x="3401399" y="1531042"/>
                  <a:pt x="3406562" y="1553877"/>
                  <a:pt x="3415495" y="1575316"/>
                </a:cubicBezTo>
                <a:cubicBezTo>
                  <a:pt x="3424970" y="1598056"/>
                  <a:pt x="3437529" y="1619383"/>
                  <a:pt x="3448546" y="1641417"/>
                </a:cubicBezTo>
                <a:cubicBezTo>
                  <a:pt x="3452218" y="1659779"/>
                  <a:pt x="3454636" y="1678437"/>
                  <a:pt x="3459563" y="1696502"/>
                </a:cubicBezTo>
                <a:cubicBezTo>
                  <a:pt x="3465674" y="1718909"/>
                  <a:pt x="3476559" y="1739931"/>
                  <a:pt x="3481597" y="1762603"/>
                </a:cubicBezTo>
                <a:cubicBezTo>
                  <a:pt x="3492115" y="1809936"/>
                  <a:pt x="3506486" y="1914796"/>
                  <a:pt x="3514647" y="1971923"/>
                </a:cubicBezTo>
                <a:cubicBezTo>
                  <a:pt x="3518319" y="2078420"/>
                  <a:pt x="3493187" y="2189923"/>
                  <a:pt x="3525664" y="2291413"/>
                </a:cubicBezTo>
                <a:cubicBezTo>
                  <a:pt x="3534687" y="2319611"/>
                  <a:pt x="3575953" y="2259865"/>
                  <a:pt x="3602782" y="2247345"/>
                </a:cubicBezTo>
                <a:cubicBezTo>
                  <a:pt x="3631214" y="2234077"/>
                  <a:pt x="3661369" y="2224848"/>
                  <a:pt x="3690917" y="2214295"/>
                </a:cubicBezTo>
                <a:cubicBezTo>
                  <a:pt x="3785452" y="2180533"/>
                  <a:pt x="3731151" y="2202410"/>
                  <a:pt x="3834136" y="2170227"/>
                </a:cubicBezTo>
                <a:cubicBezTo>
                  <a:pt x="3867389" y="2159835"/>
                  <a:pt x="3899245" y="2144577"/>
                  <a:pt x="3933288" y="2137176"/>
                </a:cubicBezTo>
                <a:cubicBezTo>
                  <a:pt x="3984037" y="2126144"/>
                  <a:pt x="4087524" y="2115143"/>
                  <a:pt x="4087524" y="2115143"/>
                </a:cubicBezTo>
                <a:cubicBezTo>
                  <a:pt x="4153625" y="2118815"/>
                  <a:pt x="4220096" y="2118272"/>
                  <a:pt x="4285828" y="2126160"/>
                </a:cubicBezTo>
                <a:cubicBezTo>
                  <a:pt x="4368324" y="2136059"/>
                  <a:pt x="4365305" y="2157373"/>
                  <a:pt x="4440064" y="2192261"/>
                </a:cubicBezTo>
                <a:cubicBezTo>
                  <a:pt x="4614048" y="2273454"/>
                  <a:pt x="4446179" y="2178792"/>
                  <a:pt x="4605317" y="2258362"/>
                </a:cubicBezTo>
                <a:cubicBezTo>
                  <a:pt x="4624469" y="2267938"/>
                  <a:pt x="4642243" y="2280064"/>
                  <a:pt x="4660401" y="2291413"/>
                </a:cubicBezTo>
                <a:cubicBezTo>
                  <a:pt x="4681872" y="2304832"/>
                  <a:pt x="4720105" y="2331570"/>
                  <a:pt x="4737519" y="2346497"/>
                </a:cubicBezTo>
                <a:cubicBezTo>
                  <a:pt x="4749348" y="2356637"/>
                  <a:pt x="4759553" y="2368531"/>
                  <a:pt x="4770570" y="2379548"/>
                </a:cubicBezTo>
                <a:cubicBezTo>
                  <a:pt x="4790404" y="2458883"/>
                  <a:pt x="4770881" y="2412909"/>
                  <a:pt x="4858705" y="2500733"/>
                </a:cubicBezTo>
                <a:lnTo>
                  <a:pt x="4891756" y="2533784"/>
                </a:lnTo>
                <a:cubicBezTo>
                  <a:pt x="4873394" y="2555818"/>
                  <a:pt x="4861265" y="2585128"/>
                  <a:pt x="4836671" y="2599885"/>
                </a:cubicBezTo>
                <a:cubicBezTo>
                  <a:pt x="4803795" y="2619611"/>
                  <a:pt x="4762479" y="2619682"/>
                  <a:pt x="4726503" y="2632936"/>
                </a:cubicBezTo>
                <a:cubicBezTo>
                  <a:pt x="4692565" y="2645439"/>
                  <a:pt x="4661060" y="2663894"/>
                  <a:pt x="4627351" y="2677003"/>
                </a:cubicBezTo>
                <a:cubicBezTo>
                  <a:pt x="4594881" y="2689630"/>
                  <a:pt x="4560819" y="2697821"/>
                  <a:pt x="4528199" y="2710054"/>
                </a:cubicBezTo>
                <a:cubicBezTo>
                  <a:pt x="4502012" y="2719874"/>
                  <a:pt x="4478410" y="2737163"/>
                  <a:pt x="4451081" y="2743104"/>
                </a:cubicBezTo>
                <a:cubicBezTo>
                  <a:pt x="4393219" y="2755683"/>
                  <a:pt x="4274811" y="2765138"/>
                  <a:pt x="4274811" y="2765138"/>
                </a:cubicBezTo>
                <a:lnTo>
                  <a:pt x="3900237" y="2754121"/>
                </a:lnTo>
                <a:cubicBezTo>
                  <a:pt x="3781035" y="2748938"/>
                  <a:pt x="3620764" y="2725567"/>
                  <a:pt x="3514647" y="2699037"/>
                </a:cubicBezTo>
                <a:cubicBezTo>
                  <a:pt x="3470580" y="2688020"/>
                  <a:pt x="3425901" y="2679212"/>
                  <a:pt x="3382445" y="2665986"/>
                </a:cubicBezTo>
                <a:cubicBezTo>
                  <a:pt x="3272831" y="2632625"/>
                  <a:pt x="3276135" y="2625666"/>
                  <a:pt x="3184141" y="2588868"/>
                </a:cubicBezTo>
                <a:cubicBezTo>
                  <a:pt x="3115457" y="2561394"/>
                  <a:pt x="3095277" y="2555574"/>
                  <a:pt x="3029905" y="2533784"/>
                </a:cubicBezTo>
                <a:cubicBezTo>
                  <a:pt x="2990734" y="2504406"/>
                  <a:pt x="2962518" y="2486489"/>
                  <a:pt x="2930753" y="2445649"/>
                </a:cubicBezTo>
                <a:cubicBezTo>
                  <a:pt x="2920670" y="2432685"/>
                  <a:pt x="2916867" y="2415840"/>
                  <a:pt x="2908719" y="2401581"/>
                </a:cubicBezTo>
                <a:cubicBezTo>
                  <a:pt x="2895831" y="2379026"/>
                  <a:pt x="2867824" y="2343381"/>
                  <a:pt x="2853635" y="2324463"/>
                </a:cubicBezTo>
                <a:cubicBezTo>
                  <a:pt x="2846290" y="2302429"/>
                  <a:pt x="2825968" y="2235830"/>
                  <a:pt x="2831601" y="2258362"/>
                </a:cubicBezTo>
                <a:cubicBezTo>
                  <a:pt x="2850395" y="2333536"/>
                  <a:pt x="2831732" y="2272427"/>
                  <a:pt x="2864652" y="2346497"/>
                </a:cubicBezTo>
                <a:cubicBezTo>
                  <a:pt x="2872684" y="2364568"/>
                  <a:pt x="2876511" y="2384623"/>
                  <a:pt x="2886686" y="2401581"/>
                </a:cubicBezTo>
                <a:cubicBezTo>
                  <a:pt x="2898784" y="2421744"/>
                  <a:pt x="2918129" y="2436828"/>
                  <a:pt x="2930753" y="2456666"/>
                </a:cubicBezTo>
                <a:cubicBezTo>
                  <a:pt x="2943979" y="2477449"/>
                  <a:pt x="2950578" y="2501984"/>
                  <a:pt x="2963804" y="2522767"/>
                </a:cubicBezTo>
                <a:cubicBezTo>
                  <a:pt x="2976428" y="2542605"/>
                  <a:pt x="2994041" y="2558834"/>
                  <a:pt x="3007871" y="2577851"/>
                </a:cubicBezTo>
                <a:cubicBezTo>
                  <a:pt x="3023447" y="2599267"/>
                  <a:pt x="3035793" y="2622962"/>
                  <a:pt x="3051939" y="2643952"/>
                </a:cubicBezTo>
                <a:cubicBezTo>
                  <a:pt x="3072582" y="2670788"/>
                  <a:pt x="3097397" y="2694234"/>
                  <a:pt x="3118040" y="2721070"/>
                </a:cubicBezTo>
                <a:cubicBezTo>
                  <a:pt x="3134186" y="2742060"/>
                  <a:pt x="3145154" y="2766828"/>
                  <a:pt x="3162107" y="2787172"/>
                </a:cubicBezTo>
                <a:cubicBezTo>
                  <a:pt x="3182055" y="2811110"/>
                  <a:pt x="3207153" y="2830303"/>
                  <a:pt x="3228209" y="2853273"/>
                </a:cubicBezTo>
                <a:cubicBezTo>
                  <a:pt x="3247590" y="2874416"/>
                  <a:pt x="3263012" y="2899093"/>
                  <a:pt x="3283293" y="2919374"/>
                </a:cubicBezTo>
                <a:cubicBezTo>
                  <a:pt x="3322281" y="2958362"/>
                  <a:pt x="3375958" y="2996409"/>
                  <a:pt x="3426512" y="3018526"/>
                </a:cubicBezTo>
                <a:cubicBezTo>
                  <a:pt x="3458429" y="3032490"/>
                  <a:pt x="3491973" y="3042710"/>
                  <a:pt x="3525664" y="3051576"/>
                </a:cubicBezTo>
                <a:cubicBezTo>
                  <a:pt x="3596440" y="3070201"/>
                  <a:pt x="3652767" y="3076250"/>
                  <a:pt x="3723968" y="3084627"/>
                </a:cubicBezTo>
                <a:lnTo>
                  <a:pt x="3823119" y="3095644"/>
                </a:lnTo>
                <a:cubicBezTo>
                  <a:pt x="3966338" y="3088299"/>
                  <a:pt x="4110110" y="3088168"/>
                  <a:pt x="4252777" y="3073610"/>
                </a:cubicBezTo>
                <a:cubicBezTo>
                  <a:pt x="4347741" y="3063920"/>
                  <a:pt x="4544471" y="2950323"/>
                  <a:pt x="4594300" y="2930391"/>
                </a:cubicBezTo>
                <a:cubicBezTo>
                  <a:pt x="4631023" y="2915702"/>
                  <a:pt x="4669894" y="2905531"/>
                  <a:pt x="4704469" y="2886323"/>
                </a:cubicBezTo>
                <a:cubicBezTo>
                  <a:pt x="4769470" y="2850212"/>
                  <a:pt x="4828832" y="2804757"/>
                  <a:pt x="4891756" y="2765138"/>
                </a:cubicBezTo>
                <a:cubicBezTo>
                  <a:pt x="4927997" y="2742320"/>
                  <a:pt x="4964862" y="2720494"/>
                  <a:pt x="5001924" y="2699037"/>
                </a:cubicBezTo>
                <a:cubicBezTo>
                  <a:pt x="5112397" y="2635079"/>
                  <a:pt x="5130553" y="2635795"/>
                  <a:pt x="5244295" y="2544801"/>
                </a:cubicBezTo>
                <a:cubicBezTo>
                  <a:pt x="5284373" y="2512739"/>
                  <a:pt x="5310341" y="2495289"/>
                  <a:pt x="5343447" y="2456666"/>
                </a:cubicBezTo>
                <a:cubicBezTo>
                  <a:pt x="5362133" y="2434866"/>
                  <a:pt x="5375012" y="2404554"/>
                  <a:pt x="5387515" y="2379548"/>
                </a:cubicBezTo>
                <a:cubicBezTo>
                  <a:pt x="5391187" y="2364859"/>
                  <a:pt x="5394372" y="2350039"/>
                  <a:pt x="5398531" y="2335480"/>
                </a:cubicBezTo>
                <a:cubicBezTo>
                  <a:pt x="5401721" y="2324314"/>
                  <a:pt x="5410272" y="2314019"/>
                  <a:pt x="5409548" y="2302429"/>
                </a:cubicBezTo>
                <a:cubicBezTo>
                  <a:pt x="5406535" y="2254222"/>
                  <a:pt x="5396416" y="2206684"/>
                  <a:pt x="5387515" y="2159210"/>
                </a:cubicBezTo>
                <a:cubicBezTo>
                  <a:pt x="5385375" y="2147796"/>
                  <a:pt x="5382260" y="2136243"/>
                  <a:pt x="5376498" y="2126160"/>
                </a:cubicBezTo>
                <a:cubicBezTo>
                  <a:pt x="5367388" y="2110218"/>
                  <a:pt x="5355538" y="2095911"/>
                  <a:pt x="5343447" y="2082092"/>
                </a:cubicBezTo>
                <a:cubicBezTo>
                  <a:pt x="5295245" y="2027004"/>
                  <a:pt x="5231725" y="1982164"/>
                  <a:pt x="5167177" y="1949890"/>
                </a:cubicBezTo>
                <a:cubicBezTo>
                  <a:pt x="5038134" y="1885368"/>
                  <a:pt x="5164203" y="1944508"/>
                  <a:pt x="5034975" y="1894805"/>
                </a:cubicBezTo>
                <a:cubicBezTo>
                  <a:pt x="4982072" y="1874458"/>
                  <a:pt x="4924522" y="1843458"/>
                  <a:pt x="4869722" y="1828704"/>
                </a:cubicBezTo>
                <a:cubicBezTo>
                  <a:pt x="4716573" y="1787472"/>
                  <a:pt x="4706228" y="1788988"/>
                  <a:pt x="4583283" y="1773620"/>
                </a:cubicBezTo>
                <a:cubicBezTo>
                  <a:pt x="4418030" y="1777292"/>
                  <a:pt x="4252312" y="1771713"/>
                  <a:pt x="4087524" y="1784637"/>
                </a:cubicBezTo>
                <a:cubicBezTo>
                  <a:pt x="4062965" y="1786563"/>
                  <a:pt x="4044162" y="1808212"/>
                  <a:pt x="4021423" y="1817687"/>
                </a:cubicBezTo>
                <a:cubicBezTo>
                  <a:pt x="3999984" y="1826620"/>
                  <a:pt x="3976761" y="1830788"/>
                  <a:pt x="3955322" y="1839721"/>
                </a:cubicBezTo>
                <a:cubicBezTo>
                  <a:pt x="3916926" y="1855719"/>
                  <a:pt x="3869615" y="1883245"/>
                  <a:pt x="3834136" y="1905822"/>
                </a:cubicBezTo>
                <a:cubicBezTo>
                  <a:pt x="3812392" y="1919659"/>
                  <a:pt x="3747871" y="1962025"/>
                  <a:pt x="3723968" y="1982940"/>
                </a:cubicBezTo>
                <a:cubicBezTo>
                  <a:pt x="3671083" y="2029215"/>
                  <a:pt x="3622484" y="2098110"/>
                  <a:pt x="3580748" y="2148193"/>
                </a:cubicBezTo>
                <a:cubicBezTo>
                  <a:pt x="3559073" y="2174202"/>
                  <a:pt x="3540127" y="2203016"/>
                  <a:pt x="3514647" y="2225311"/>
                </a:cubicBezTo>
                <a:cubicBezTo>
                  <a:pt x="3409224" y="2317557"/>
                  <a:pt x="3269545" y="2446617"/>
                  <a:pt x="3151090" y="2522767"/>
                </a:cubicBezTo>
                <a:cubicBezTo>
                  <a:pt x="3099678" y="2555818"/>
                  <a:pt x="3045749" y="2585248"/>
                  <a:pt x="2996854" y="2621919"/>
                </a:cubicBezTo>
                <a:cubicBezTo>
                  <a:pt x="2982165" y="2632936"/>
                  <a:pt x="2942602" y="2670246"/>
                  <a:pt x="2952787" y="2654969"/>
                </a:cubicBezTo>
                <a:cubicBezTo>
                  <a:pt x="3003365" y="2579103"/>
                  <a:pt x="3049724" y="2577417"/>
                  <a:pt x="3129057" y="2533784"/>
                </a:cubicBezTo>
                <a:cubicBezTo>
                  <a:pt x="3166582" y="2513145"/>
                  <a:pt x="3203592" y="2491438"/>
                  <a:pt x="3239225" y="2467682"/>
                </a:cubicBezTo>
                <a:cubicBezTo>
                  <a:pt x="3269780" y="2447312"/>
                  <a:pt x="3296624" y="2421677"/>
                  <a:pt x="3327360" y="2401581"/>
                </a:cubicBezTo>
                <a:cubicBezTo>
                  <a:pt x="3555003" y="2252738"/>
                  <a:pt x="3455585" y="2315966"/>
                  <a:pt x="3624816" y="2236328"/>
                </a:cubicBezTo>
                <a:cubicBezTo>
                  <a:pt x="3767158" y="2169343"/>
                  <a:pt x="3722300" y="2174456"/>
                  <a:pt x="3933288" y="2104126"/>
                </a:cubicBezTo>
                <a:cubicBezTo>
                  <a:pt x="3977355" y="2089437"/>
                  <a:pt x="4020336" y="2070957"/>
                  <a:pt x="4065490" y="2060058"/>
                </a:cubicBezTo>
                <a:cubicBezTo>
                  <a:pt x="4127114" y="2045183"/>
                  <a:pt x="4190469" y="2038691"/>
                  <a:pt x="4252777" y="2027008"/>
                </a:cubicBezTo>
                <a:cubicBezTo>
                  <a:pt x="4479976" y="1984408"/>
                  <a:pt x="4515705" y="1966245"/>
                  <a:pt x="4803621" y="1927856"/>
                </a:cubicBezTo>
                <a:lnTo>
                  <a:pt x="4968874" y="1905822"/>
                </a:lnTo>
                <a:cubicBezTo>
                  <a:pt x="5053809" y="1895630"/>
                  <a:pt x="5125219" y="1891609"/>
                  <a:pt x="5211245" y="1883789"/>
                </a:cubicBezTo>
                <a:lnTo>
                  <a:pt x="5321413" y="1872772"/>
                </a:lnTo>
                <a:cubicBezTo>
                  <a:pt x="5365481" y="1876444"/>
                  <a:pt x="5417632" y="1858086"/>
                  <a:pt x="5453616" y="1883789"/>
                </a:cubicBezTo>
                <a:cubicBezTo>
                  <a:pt x="5472750" y="1897456"/>
                  <a:pt x="5418694" y="1915758"/>
                  <a:pt x="5398531" y="1927856"/>
                </a:cubicBezTo>
                <a:cubicBezTo>
                  <a:pt x="5363325" y="1948980"/>
                  <a:pt x="5326035" y="1966615"/>
                  <a:pt x="5288363" y="1982940"/>
                </a:cubicBezTo>
                <a:cubicBezTo>
                  <a:pt x="5215781" y="2014392"/>
                  <a:pt x="5141312" y="2041302"/>
                  <a:pt x="5068025" y="2071075"/>
                </a:cubicBezTo>
                <a:cubicBezTo>
                  <a:pt x="5023796" y="2089043"/>
                  <a:pt x="4982137" y="2114582"/>
                  <a:pt x="4935823" y="2126160"/>
                </a:cubicBezTo>
                <a:cubicBezTo>
                  <a:pt x="4895269" y="2136298"/>
                  <a:pt x="4738378" y="2173345"/>
                  <a:pt x="4693452" y="2192261"/>
                </a:cubicBezTo>
                <a:cubicBezTo>
                  <a:pt x="4658606" y="2206933"/>
                  <a:pt x="4628469" y="2231160"/>
                  <a:pt x="4594300" y="2247345"/>
                </a:cubicBezTo>
                <a:cubicBezTo>
                  <a:pt x="4558555" y="2264277"/>
                  <a:pt x="4519720" y="2274158"/>
                  <a:pt x="4484131" y="2291413"/>
                </a:cubicBezTo>
                <a:cubicBezTo>
                  <a:pt x="4398408" y="2332976"/>
                  <a:pt x="4315463" y="2380045"/>
                  <a:pt x="4230743" y="2423615"/>
                </a:cubicBezTo>
                <a:cubicBezTo>
                  <a:pt x="4186929" y="2446148"/>
                  <a:pt x="4144843" y="2472878"/>
                  <a:pt x="4098541" y="2489716"/>
                </a:cubicBezTo>
                <a:cubicBezTo>
                  <a:pt x="4058146" y="2504405"/>
                  <a:pt x="4016164" y="2515304"/>
                  <a:pt x="3977356" y="2533784"/>
                </a:cubicBezTo>
                <a:cubicBezTo>
                  <a:pt x="3686307" y="2672379"/>
                  <a:pt x="4045150" y="2531484"/>
                  <a:pt x="3757018" y="2654969"/>
                </a:cubicBezTo>
                <a:cubicBezTo>
                  <a:pt x="3717510" y="2671901"/>
                  <a:pt x="3675402" y="2682250"/>
                  <a:pt x="3635833" y="2699037"/>
                </a:cubicBezTo>
                <a:cubicBezTo>
                  <a:pt x="3495171" y="2758712"/>
                  <a:pt x="3408648" y="2811948"/>
                  <a:pt x="3272276" y="2853273"/>
                </a:cubicBezTo>
                <a:cubicBezTo>
                  <a:pt x="2953809" y="2949778"/>
                  <a:pt x="3130184" y="2894783"/>
                  <a:pt x="2908719" y="2941408"/>
                </a:cubicBezTo>
                <a:cubicBezTo>
                  <a:pt x="2690474" y="2987355"/>
                  <a:pt x="2941670" y="2939736"/>
                  <a:pt x="2743466" y="2985475"/>
                </a:cubicBezTo>
                <a:cubicBezTo>
                  <a:pt x="2721700" y="2990498"/>
                  <a:pt x="2699342" y="2992496"/>
                  <a:pt x="2677365" y="2996492"/>
                </a:cubicBezTo>
                <a:cubicBezTo>
                  <a:pt x="2658942" y="2999842"/>
                  <a:pt x="2640967" y="3006303"/>
                  <a:pt x="2622281" y="3007509"/>
                </a:cubicBezTo>
                <a:cubicBezTo>
                  <a:pt x="2526929" y="3013661"/>
                  <a:pt x="2431322" y="3014854"/>
                  <a:pt x="2335842" y="3018526"/>
                </a:cubicBezTo>
                <a:cubicBezTo>
                  <a:pt x="2258724" y="3011181"/>
                  <a:pt x="2180982" y="3008731"/>
                  <a:pt x="2104488" y="2996492"/>
                </a:cubicBezTo>
                <a:cubicBezTo>
                  <a:pt x="2088271" y="2993897"/>
                  <a:pt x="2075428" y="2981128"/>
                  <a:pt x="2060421" y="2974458"/>
                </a:cubicBezTo>
                <a:cubicBezTo>
                  <a:pt x="2042349" y="2966426"/>
                  <a:pt x="2023698" y="2959769"/>
                  <a:pt x="2005336" y="2952425"/>
                </a:cubicBezTo>
                <a:cubicBezTo>
                  <a:pt x="1960461" y="2916524"/>
                  <a:pt x="1943529" y="2906304"/>
                  <a:pt x="1906184" y="2864290"/>
                </a:cubicBezTo>
                <a:cubicBezTo>
                  <a:pt x="1873407" y="2827416"/>
                  <a:pt x="1843816" y="2784974"/>
                  <a:pt x="1818050" y="2743104"/>
                </a:cubicBezTo>
                <a:cubicBezTo>
                  <a:pt x="1802533" y="2717889"/>
                  <a:pt x="1787223" y="2692467"/>
                  <a:pt x="1773982" y="2665986"/>
                </a:cubicBezTo>
                <a:cubicBezTo>
                  <a:pt x="1761474" y="2640971"/>
                  <a:pt x="1752758" y="2614212"/>
                  <a:pt x="1740931" y="2588868"/>
                </a:cubicBezTo>
                <a:cubicBezTo>
                  <a:pt x="1727041" y="2559104"/>
                  <a:pt x="1709370" y="2531105"/>
                  <a:pt x="1696864" y="2500733"/>
                </a:cubicBezTo>
                <a:cubicBezTo>
                  <a:pt x="1674034" y="2445289"/>
                  <a:pt x="1649233" y="2346823"/>
                  <a:pt x="1630763" y="2291413"/>
                </a:cubicBezTo>
                <a:cubicBezTo>
                  <a:pt x="1606156" y="2217592"/>
                  <a:pt x="1579012" y="2144639"/>
                  <a:pt x="1553645" y="2071075"/>
                </a:cubicBezTo>
                <a:cubicBezTo>
                  <a:pt x="1526948" y="1993654"/>
                  <a:pt x="1518169" y="1958165"/>
                  <a:pt x="1487543" y="1883789"/>
                </a:cubicBezTo>
                <a:cubicBezTo>
                  <a:pt x="1473772" y="1850345"/>
                  <a:pt x="1460206" y="1816703"/>
                  <a:pt x="1443476" y="1784637"/>
                </a:cubicBezTo>
                <a:cubicBezTo>
                  <a:pt x="1416086" y="1732139"/>
                  <a:pt x="1385009" y="1681646"/>
                  <a:pt x="1355341" y="1630401"/>
                </a:cubicBezTo>
                <a:cubicBezTo>
                  <a:pt x="1344612" y="1611869"/>
                  <a:pt x="1329061" y="1595630"/>
                  <a:pt x="1322290" y="1575316"/>
                </a:cubicBezTo>
                <a:cubicBezTo>
                  <a:pt x="1314946" y="1553282"/>
                  <a:pt x="1310644" y="1529988"/>
                  <a:pt x="1300257" y="1509215"/>
                </a:cubicBezTo>
                <a:cubicBezTo>
                  <a:pt x="1292046" y="1492792"/>
                  <a:pt x="1277878" y="1480089"/>
                  <a:pt x="1267206" y="1465148"/>
                </a:cubicBezTo>
                <a:cubicBezTo>
                  <a:pt x="1259510" y="1454374"/>
                  <a:pt x="1253648" y="1442269"/>
                  <a:pt x="1245172" y="1432097"/>
                </a:cubicBezTo>
                <a:cubicBezTo>
                  <a:pt x="1235198" y="1420128"/>
                  <a:pt x="1201105" y="1410063"/>
                  <a:pt x="1212122" y="1399046"/>
                </a:cubicBezTo>
                <a:cubicBezTo>
                  <a:pt x="1223735" y="1387433"/>
                  <a:pt x="1240812" y="1415313"/>
                  <a:pt x="1256189" y="1421080"/>
                </a:cubicBezTo>
                <a:cubicBezTo>
                  <a:pt x="1288154" y="1433067"/>
                  <a:pt x="1349227" y="1439093"/>
                  <a:pt x="1377375" y="1443114"/>
                </a:cubicBezTo>
                <a:cubicBezTo>
                  <a:pt x="1584292" y="1531791"/>
                  <a:pt x="1294327" y="1405735"/>
                  <a:pt x="1564662" y="1531249"/>
                </a:cubicBezTo>
                <a:cubicBezTo>
                  <a:pt x="1630271" y="1561710"/>
                  <a:pt x="1699732" y="1584255"/>
                  <a:pt x="1762965" y="1619384"/>
                </a:cubicBezTo>
                <a:cubicBezTo>
                  <a:pt x="1862581" y="1674726"/>
                  <a:pt x="1947634" y="1717866"/>
                  <a:pt x="2038387" y="1795654"/>
                </a:cubicBezTo>
                <a:cubicBezTo>
                  <a:pt x="2064093" y="1817688"/>
                  <a:pt x="2091565" y="1837815"/>
                  <a:pt x="2115505" y="1861755"/>
                </a:cubicBezTo>
                <a:cubicBezTo>
                  <a:pt x="2145170" y="1891420"/>
                  <a:pt x="2193801" y="1956416"/>
                  <a:pt x="2214657" y="1993957"/>
                </a:cubicBezTo>
                <a:cubicBezTo>
                  <a:pt x="2238584" y="2037026"/>
                  <a:pt x="2258724" y="2082092"/>
                  <a:pt x="2280758" y="2126160"/>
                </a:cubicBezTo>
                <a:cubicBezTo>
                  <a:pt x="2288103" y="2140849"/>
                  <a:pt x="2296693" y="2154979"/>
                  <a:pt x="2302792" y="2170227"/>
                </a:cubicBezTo>
                <a:cubicBezTo>
                  <a:pt x="2332777" y="2245193"/>
                  <a:pt x="2314650" y="2208353"/>
                  <a:pt x="2357876" y="2280396"/>
                </a:cubicBezTo>
                <a:cubicBezTo>
                  <a:pt x="2361548" y="2298757"/>
                  <a:pt x="2363512" y="2317545"/>
                  <a:pt x="2368893" y="2335480"/>
                </a:cubicBezTo>
                <a:cubicBezTo>
                  <a:pt x="2374576" y="2354422"/>
                  <a:pt x="2386783" y="2371227"/>
                  <a:pt x="2390927" y="2390564"/>
                </a:cubicBezTo>
                <a:cubicBezTo>
                  <a:pt x="2399876" y="2432327"/>
                  <a:pt x="2411599" y="2624900"/>
                  <a:pt x="2412960" y="2643952"/>
                </a:cubicBezTo>
                <a:cubicBezTo>
                  <a:pt x="2409288" y="2765138"/>
                  <a:pt x="2411741" y="2886664"/>
                  <a:pt x="2401943" y="3007509"/>
                </a:cubicBezTo>
                <a:cubicBezTo>
                  <a:pt x="2400616" y="3023878"/>
                  <a:pt x="2386009" y="3036328"/>
                  <a:pt x="2379910" y="3051576"/>
                </a:cubicBezTo>
                <a:cubicBezTo>
                  <a:pt x="2371284" y="3073141"/>
                  <a:pt x="2366502" y="3096113"/>
                  <a:pt x="2357876" y="3117678"/>
                </a:cubicBezTo>
                <a:cubicBezTo>
                  <a:pt x="2303421" y="3253815"/>
                  <a:pt x="2360289" y="3088405"/>
                  <a:pt x="2324825" y="3194796"/>
                </a:cubicBezTo>
                <a:cubicBezTo>
                  <a:pt x="2361548" y="3213157"/>
                  <a:pt x="2397256" y="3233706"/>
                  <a:pt x="2434994" y="3249880"/>
                </a:cubicBezTo>
                <a:cubicBezTo>
                  <a:pt x="2471783" y="3265647"/>
                  <a:pt x="2542564" y="3294195"/>
                  <a:pt x="2578213" y="3315981"/>
                </a:cubicBezTo>
                <a:cubicBezTo>
                  <a:pt x="2623405" y="3343598"/>
                  <a:pt x="2665950" y="3375344"/>
                  <a:pt x="2710416" y="3404116"/>
                </a:cubicBezTo>
                <a:cubicBezTo>
                  <a:pt x="2776267" y="3446726"/>
                  <a:pt x="2759097" y="3426579"/>
                  <a:pt x="2820584" y="3481234"/>
                </a:cubicBezTo>
                <a:cubicBezTo>
                  <a:pt x="2836111" y="3495035"/>
                  <a:pt x="2849018" y="3511622"/>
                  <a:pt x="2864652" y="3525302"/>
                </a:cubicBezTo>
                <a:cubicBezTo>
                  <a:pt x="2878470" y="3537393"/>
                  <a:pt x="2895071" y="3546069"/>
                  <a:pt x="2908719" y="3558352"/>
                </a:cubicBezTo>
                <a:cubicBezTo>
                  <a:pt x="3013230" y="3652412"/>
                  <a:pt x="2938918" y="3591571"/>
                  <a:pt x="3018888" y="3679538"/>
                </a:cubicBezTo>
                <a:cubicBezTo>
                  <a:pt x="3039849" y="3702595"/>
                  <a:pt x="3066293" y="3720711"/>
                  <a:pt x="3084989" y="3745639"/>
                </a:cubicBezTo>
                <a:cubicBezTo>
                  <a:pt x="3143735" y="3823967"/>
                  <a:pt x="3108593" y="3773963"/>
                  <a:pt x="3184141" y="3899875"/>
                </a:cubicBezTo>
                <a:cubicBezTo>
                  <a:pt x="3195158" y="3918237"/>
                  <a:pt x="3203815" y="3938239"/>
                  <a:pt x="3217192" y="3954960"/>
                </a:cubicBezTo>
                <a:cubicBezTo>
                  <a:pt x="3231881" y="3973321"/>
                  <a:pt x="3248216" y="3990479"/>
                  <a:pt x="3261259" y="4010044"/>
                </a:cubicBezTo>
                <a:cubicBezTo>
                  <a:pt x="3270369" y="4023709"/>
                  <a:pt x="3275145" y="4039852"/>
                  <a:pt x="3283293" y="4054111"/>
                </a:cubicBezTo>
                <a:cubicBezTo>
                  <a:pt x="3289862" y="4065607"/>
                  <a:pt x="3297982" y="4076145"/>
                  <a:pt x="3305327" y="4087162"/>
                </a:cubicBezTo>
                <a:cubicBezTo>
                  <a:pt x="3308999" y="4098179"/>
                  <a:pt x="3322318" y="4110255"/>
                  <a:pt x="3316343" y="4120213"/>
                </a:cubicBezTo>
                <a:cubicBezTo>
                  <a:pt x="3289330" y="4165234"/>
                  <a:pt x="3156904" y="4131758"/>
                  <a:pt x="3151090" y="4131229"/>
                </a:cubicBezTo>
                <a:cubicBezTo>
                  <a:pt x="3099678" y="4116540"/>
                  <a:pt x="3044678" y="4111074"/>
                  <a:pt x="2996854" y="4087162"/>
                </a:cubicBezTo>
                <a:cubicBezTo>
                  <a:pt x="2971141" y="4074306"/>
                  <a:pt x="2812685" y="3998643"/>
                  <a:pt x="2765500" y="3965976"/>
                </a:cubicBezTo>
                <a:cubicBezTo>
                  <a:pt x="2741918" y="3949650"/>
                  <a:pt x="2720285" y="3930549"/>
                  <a:pt x="2699399" y="3910892"/>
                </a:cubicBezTo>
                <a:cubicBezTo>
                  <a:pt x="2652692" y="3866932"/>
                  <a:pt x="2567209" y="3784639"/>
                  <a:pt x="2523129" y="3723605"/>
                </a:cubicBezTo>
                <a:cubicBezTo>
                  <a:pt x="2492120" y="3680669"/>
                  <a:pt x="2464372" y="3635470"/>
                  <a:pt x="2434994" y="3591403"/>
                </a:cubicBezTo>
                <a:cubicBezTo>
                  <a:pt x="2408255" y="3551295"/>
                  <a:pt x="2338109" y="3448345"/>
                  <a:pt x="2324825" y="3415133"/>
                </a:cubicBezTo>
                <a:cubicBezTo>
                  <a:pt x="2309086" y="3375785"/>
                  <a:pt x="2301344" y="3352005"/>
                  <a:pt x="2280758" y="3315981"/>
                </a:cubicBezTo>
                <a:cubicBezTo>
                  <a:pt x="2274189" y="3304485"/>
                  <a:pt x="2265064" y="3294555"/>
                  <a:pt x="2258724" y="3282931"/>
                </a:cubicBezTo>
                <a:cubicBezTo>
                  <a:pt x="2242996" y="3254096"/>
                  <a:pt x="2226856" y="3225293"/>
                  <a:pt x="2214657" y="3194796"/>
                </a:cubicBezTo>
                <a:cubicBezTo>
                  <a:pt x="2187706" y="3127417"/>
                  <a:pt x="2203593" y="3156166"/>
                  <a:pt x="2170589" y="3106661"/>
                </a:cubicBezTo>
                <a:cubicBezTo>
                  <a:pt x="2166917" y="3091972"/>
                  <a:pt x="2173936" y="3057805"/>
                  <a:pt x="2159572" y="3062593"/>
                </a:cubicBezTo>
                <a:cubicBezTo>
                  <a:pt x="2112187" y="3078388"/>
                  <a:pt x="2079947" y="3123022"/>
                  <a:pt x="2038387" y="3150728"/>
                </a:cubicBezTo>
                <a:cubicBezTo>
                  <a:pt x="2002754" y="3174484"/>
                  <a:pt x="1965743" y="3196190"/>
                  <a:pt x="1928218" y="3216829"/>
                </a:cubicBezTo>
                <a:cubicBezTo>
                  <a:pt x="1759174" y="3309803"/>
                  <a:pt x="1878024" y="3238341"/>
                  <a:pt x="1696864" y="3315981"/>
                </a:cubicBezTo>
                <a:cubicBezTo>
                  <a:pt x="1659126" y="3332154"/>
                  <a:pt x="1623144" y="3352166"/>
                  <a:pt x="1586695" y="3371066"/>
                </a:cubicBezTo>
                <a:cubicBezTo>
                  <a:pt x="1523986" y="3403582"/>
                  <a:pt x="1456889" y="3429160"/>
                  <a:pt x="1399409" y="3470217"/>
                </a:cubicBezTo>
                <a:cubicBezTo>
                  <a:pt x="1373703" y="3488579"/>
                  <a:pt x="1349718" y="3509629"/>
                  <a:pt x="1322290" y="3525302"/>
                </a:cubicBezTo>
                <a:cubicBezTo>
                  <a:pt x="1298008" y="3539178"/>
                  <a:pt x="1270187" y="3545845"/>
                  <a:pt x="1245172" y="3558352"/>
                </a:cubicBezTo>
                <a:cubicBezTo>
                  <a:pt x="1218691" y="3571593"/>
                  <a:pt x="1194535" y="3589179"/>
                  <a:pt x="1168054" y="3602420"/>
                </a:cubicBezTo>
                <a:cubicBezTo>
                  <a:pt x="1143039" y="3614927"/>
                  <a:pt x="1116329" y="3623750"/>
                  <a:pt x="1090936" y="3635470"/>
                </a:cubicBezTo>
                <a:cubicBezTo>
                  <a:pt x="1068569" y="3645793"/>
                  <a:pt x="1047574" y="3659046"/>
                  <a:pt x="1024835" y="3668521"/>
                </a:cubicBezTo>
                <a:cubicBezTo>
                  <a:pt x="1003396" y="3677454"/>
                  <a:pt x="980173" y="3681622"/>
                  <a:pt x="958734" y="3690555"/>
                </a:cubicBezTo>
                <a:cubicBezTo>
                  <a:pt x="853527" y="3734391"/>
                  <a:pt x="931101" y="3709879"/>
                  <a:pt x="837548" y="3756656"/>
                </a:cubicBezTo>
                <a:cubicBezTo>
                  <a:pt x="819860" y="3765500"/>
                  <a:pt x="800467" y="3770507"/>
                  <a:pt x="782464" y="3778690"/>
                </a:cubicBezTo>
                <a:cubicBezTo>
                  <a:pt x="736868" y="3799415"/>
                  <a:pt x="708574" y="3819585"/>
                  <a:pt x="661278" y="3833774"/>
                </a:cubicBezTo>
                <a:cubicBezTo>
                  <a:pt x="643343" y="3839155"/>
                  <a:pt x="624158" y="3839507"/>
                  <a:pt x="606194" y="3844791"/>
                </a:cubicBezTo>
                <a:cubicBezTo>
                  <a:pt x="561630" y="3857898"/>
                  <a:pt x="516687" y="3870560"/>
                  <a:pt x="473992" y="3888858"/>
                </a:cubicBezTo>
                <a:cubicBezTo>
                  <a:pt x="448286" y="3899875"/>
                  <a:pt x="423605" y="3913684"/>
                  <a:pt x="396874" y="3921909"/>
                </a:cubicBezTo>
                <a:cubicBezTo>
                  <a:pt x="375524" y="3928478"/>
                  <a:pt x="352806" y="3929254"/>
                  <a:pt x="330772" y="3932926"/>
                </a:cubicBezTo>
                <a:cubicBezTo>
                  <a:pt x="286705" y="3947615"/>
                  <a:pt x="244119" y="3967883"/>
                  <a:pt x="198570" y="3976993"/>
                </a:cubicBezTo>
                <a:cubicBezTo>
                  <a:pt x="62938" y="4004120"/>
                  <a:pt x="125475" y="3993731"/>
                  <a:pt x="11283" y="4010044"/>
                </a:cubicBezTo>
                <a:cubicBezTo>
                  <a:pt x="86221" y="4060002"/>
                  <a:pt x="0" y="4009988"/>
                  <a:pt x="154503" y="4043095"/>
                </a:cubicBezTo>
                <a:cubicBezTo>
                  <a:pt x="170561" y="4046536"/>
                  <a:pt x="183475" y="4058659"/>
                  <a:pt x="198570" y="4065128"/>
                </a:cubicBezTo>
                <a:cubicBezTo>
                  <a:pt x="209244" y="4069702"/>
                  <a:pt x="220604" y="4072473"/>
                  <a:pt x="231621" y="4076145"/>
                </a:cubicBezTo>
                <a:cubicBezTo>
                  <a:pt x="315882" y="4139342"/>
                  <a:pt x="235066" y="4082835"/>
                  <a:pt x="319756" y="4131229"/>
                </a:cubicBezTo>
                <a:cubicBezTo>
                  <a:pt x="331252" y="4137798"/>
                  <a:pt x="352806" y="4153263"/>
                  <a:pt x="352806" y="4153263"/>
                </a:cubicBezTo>
              </a:path>
            </a:pathLst>
          </a:custGeom>
          <a:solidFill>
            <a:schemeClr val="accent3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Documents and Settings\iddqd\My documents\Мои рисунки\photo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1633540" cy="1166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iddqd\Мои документы\Мои рисунки\1244896444_rrrri-ryerrisr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iddqd\Мои документы\Мои рисунки\887847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413335" cy="614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Решив истребить род человеческий, Бог, однако, сомневался в справедливости своего жестокого намерения. Он дал людям </a:t>
            </a:r>
            <a:r>
              <a:rPr lang="ru-RU" u="sng" dirty="0" smtClean="0"/>
              <a:t>отсрочку</a:t>
            </a:r>
            <a:r>
              <a:rPr lang="ru-RU" dirty="0" smtClean="0"/>
              <a:t> и ждал еще сто двадцать лет, надеясь на благоразумие людей. </a:t>
            </a:r>
          </a:p>
          <a:p>
            <a:pPr>
              <a:buNone/>
            </a:pPr>
            <a:r>
              <a:rPr lang="ru-RU" dirty="0" smtClean="0"/>
              <a:t>    Но этих лет оказалось мало, ничего не изменилось в отношениях между людьми. </a:t>
            </a:r>
          </a:p>
          <a:p>
            <a:pPr>
              <a:buNone/>
            </a:pPr>
            <a:r>
              <a:rPr lang="ru-RU" dirty="0" smtClean="0"/>
              <a:t>    Бог дал последний, недельный срок. Знамения, появившиеся в последнюю неделю, не оставляли сомнения в приближающейся катастрофе. </a:t>
            </a:r>
            <a:r>
              <a:rPr lang="ru-RU" b="1" i="1" dirty="0" smtClean="0"/>
              <a:t>Солнце всходило на западе и заходило на востоке. </a:t>
            </a:r>
            <a:r>
              <a:rPr lang="ru-RU" dirty="0" smtClean="0"/>
              <a:t>А люди жили веселой и распутной жизнью…</a:t>
            </a:r>
            <a:endParaRPr lang="ru-RU" dirty="0"/>
          </a:p>
        </p:txBody>
      </p:sp>
      <p:pic>
        <p:nvPicPr>
          <p:cNvPr id="2050" name="Picture 2" descr="C:\Documents and Settings\iddqd\My documents\Мои рисунки\sun_tu4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785926"/>
            <a:ext cx="1357322" cy="1206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iddqd\Мои документы\Мои рисунки\img_337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4335"/>
            <a:ext cx="5000660" cy="6872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iddqd\Мои документы\Мои рисунки\page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657725" cy="614364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14290"/>
            <a:ext cx="4286248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  РАДУГА –    </a:t>
            </a:r>
            <a:r>
              <a:rPr lang="ru-RU" sz="5400" b="1" dirty="0" smtClean="0">
                <a:solidFill>
                  <a:srgbClr val="0070C0"/>
                </a:solidFill>
              </a:rPr>
              <a:t>символ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прощения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человечества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iddqd\Мои документы\Мои рисунки\victims-of-noah-1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iddqd\Мои документы\Мои рисунки\7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iddqd\Мои документы\Мои рисунки\i_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2182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Шел уже двадцать седьмой день, как ковчег остановился в Араратских горах. Ной вышел из ковчега, с ним жена, три сына, их жены, все истощенные, но здоровые и радостные. Вышли все звери, вылетели птицы, уползли гады, зарезвились рыбы в ручьях. Земля была умыта, радостна и согрета солнцем. </a:t>
            </a:r>
          </a:p>
          <a:p>
            <a:pPr>
              <a:buNone/>
            </a:pPr>
            <a:r>
              <a:rPr lang="ru-RU" dirty="0" smtClean="0"/>
              <a:t>    Ной вспомнил предания об Эдеме, но это был другой рай, он требовал от человека «труда в поте лица своего».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ddqd\Мои документы\Мои рисунки\photo1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Ной помнил и чтил эту заповедь. Он, как сказано в Библии, «начал возделывать землю и насадил виноградник».</a:t>
            </a:r>
          </a:p>
          <a:p>
            <a:pPr>
              <a:buNone/>
            </a:pPr>
            <a:r>
              <a:rPr lang="ru-RU" dirty="0" smtClean="0"/>
              <a:t>    После потопа он прожил еще 350 лет. Отплыв в ковчеге шестисотлетним крепким старцем, он умер в праведных трудах, будучи девятисот пятидесяти лет от роду.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Такова история Ноя – одна из величайших и поучительных легенд человечества.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iddqd\My documents\Мои рисунки\photo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929198"/>
            <a:ext cx="2433645" cy="1738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iddqd\Мои документы\Мои рисунки\Noahs-ark-aeropho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58763" cy="57197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Фотографии  ковчега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iddqd\Мои документы\Мои рисунки\800px-Noev_kovcheg_ron_wyat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Documents and Settings\iddqd\Мои документы\Мои рисунки\s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429816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iddqd\Мои документы\Мои рисунки\23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453074" cy="54530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iddqd\Мои документы\Мои рисунки\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800995" cy="450057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«Ноев ковчег» в Гонконге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Микеланджело «Потоп»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iddqd\Мои документы\Мои рисунки\46302573_gi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81" y="1428736"/>
            <a:ext cx="9172681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Ф.Бруни</a:t>
            </a:r>
            <a:r>
              <a:rPr lang="ru-RU" b="1" dirty="0" smtClean="0">
                <a:solidFill>
                  <a:srgbClr val="FF0000"/>
                </a:solidFill>
              </a:rPr>
              <a:t> «Всемирный потоп»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iddqd\Мои документы\Мои рисунки\189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22936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Сопоставьте картины. Как авторы передают силу эмоций и чувств людей?</a:t>
            </a:r>
            <a:endParaRPr lang="ru-RU" sz="3600" b="1" dirty="0"/>
          </a:p>
        </p:txBody>
      </p:sp>
      <p:pic>
        <p:nvPicPr>
          <p:cNvPr id="3074" name="Picture 2" descr="C:\Documents and Settings\iddqd\Мои документы\Мои рисунки\189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4019550"/>
            <a:ext cx="5238750" cy="2838450"/>
          </a:xfrm>
          <a:prstGeom prst="rect">
            <a:avLst/>
          </a:prstGeom>
          <a:noFill/>
        </p:spPr>
      </p:pic>
      <p:pic>
        <p:nvPicPr>
          <p:cNvPr id="3075" name="Picture 3" descr="C:\Documents and Settings\iddqd\Мои документы\Мои рисунки\46302573_gig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6096000" cy="3038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15074" y="1500174"/>
            <a:ext cx="2662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Микеланджело «Потоп»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214950"/>
            <a:ext cx="3123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Ф.Бруни</a:t>
            </a:r>
            <a:r>
              <a:rPr lang="ru-RU" b="1" dirty="0" smtClean="0">
                <a:solidFill>
                  <a:srgbClr val="FF0000"/>
                </a:solidFill>
              </a:rPr>
              <a:t> «Всемирный потоп»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229600" cy="5911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Насмешки над Ноем, торопившимся на суше построить корабль, в знойном и пустынном месте, усилились. В глазах толпы он был </a:t>
            </a:r>
            <a:r>
              <a:rPr lang="ru-RU" dirty="0" err="1" smtClean="0"/>
              <a:t>сумашедшим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   Стоял зной, небо выцвело, не было ни капли дождя. А Ной торопился строить свой ковчег, он </a:t>
            </a:r>
            <a:r>
              <a:rPr lang="ru-RU" b="1" dirty="0" smtClean="0">
                <a:solidFill>
                  <a:srgbClr val="C00000"/>
                </a:solidFill>
              </a:rPr>
              <a:t>осознавал свое предназначение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О том, как надо строить корабль, Ной, никогда не видевший моря, знал из очень древней книги, хранившейся, как сказано в Библии, у Адама, а также внимал советам Бога.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iddqd\Мои документы\Мои рисунки\i_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52"/>
            <a:ext cx="7347164" cy="618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Ноев ковчег был огромен и хитроумен по конструкции. Длина 150 метров, ширина – 25, высота -15 (современный супертанкер). Морской корабль, строившийся на суше, окруженный пустыней, заносимый песком, раскаленный настолько, что с обшивки стекала смола, представлял собою фантастическое зрелище из бредового сна. Ной и сыновья были черны от зноя, исхудали от труда, шла последняя неделя перед неведомым мореплаванием по миру, залитому водой.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iddqd\Мои документы\Мои рисунки\Ponte_Jacopo_da_Building_of_Noahs_Ark_image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8609"/>
            <a:ext cx="9144000" cy="716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iddqd\Мои документы\Мои рисунки\Noj_potop_kovch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334275" cy="550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829</Words>
  <Application>Microsoft Office PowerPoint</Application>
  <PresentationFormat>Экран (4:3)</PresentationFormat>
  <Paragraphs>34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Фотографии  ковчега</vt:lpstr>
      <vt:lpstr>Слайд 39</vt:lpstr>
      <vt:lpstr>Слайд 40</vt:lpstr>
      <vt:lpstr>«Ноев ковчег» в Гонконге</vt:lpstr>
      <vt:lpstr>Микеланджело «Потоп»</vt:lpstr>
      <vt:lpstr>Ф.Бруни «Всемирный потоп»</vt:lpstr>
      <vt:lpstr>Сопоставьте картины. Как авторы передают силу эмоций и чувств людей?</vt:lpstr>
    </vt:vector>
  </TitlesOfParts>
  <Company>qwe123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потоп</dc:title>
  <dc:creator>iddqd</dc:creator>
  <cp:lastModifiedBy>COMP</cp:lastModifiedBy>
  <cp:revision>22</cp:revision>
  <dcterms:created xsi:type="dcterms:W3CDTF">2009-10-05T12:23:35Z</dcterms:created>
  <dcterms:modified xsi:type="dcterms:W3CDTF">2011-10-31T05:20:37Z</dcterms:modified>
</cp:coreProperties>
</file>