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0" r:id="rId2"/>
    <p:sldId id="257" r:id="rId3"/>
    <p:sldId id="258" r:id="rId4"/>
    <p:sldId id="277" r:id="rId5"/>
    <p:sldId id="276" r:id="rId6"/>
    <p:sldId id="278" r:id="rId7"/>
    <p:sldId id="261" r:id="rId8"/>
    <p:sldId id="262" r:id="rId9"/>
    <p:sldId id="263" r:id="rId10"/>
    <p:sldId id="264" r:id="rId11"/>
    <p:sldId id="265" r:id="rId12"/>
    <p:sldId id="266" r:id="rId13"/>
    <p:sldId id="270" r:id="rId14"/>
    <p:sldId id="273" r:id="rId15"/>
    <p:sldId id="269" r:id="rId16"/>
    <p:sldId id="267" r:id="rId17"/>
    <p:sldId id="268" r:id="rId18"/>
    <p:sldId id="272" r:id="rId19"/>
    <p:sldId id="274" r:id="rId20"/>
    <p:sldId id="271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9080" autoAdjust="0"/>
  </p:normalViewPr>
  <p:slideViewPr>
    <p:cSldViewPr snapToGrid="0">
      <p:cViewPr>
        <p:scale>
          <a:sx n="200" d="100"/>
          <a:sy n="200" d="100"/>
        </p:scale>
        <p:origin x="1608" y="1818"/>
      </p:cViewPr>
      <p:guideLst>
        <p:guide orient="horz" pos="3748"/>
        <p:guide pos="37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9A94A-ACEA-4AAF-8EA2-5F74F4A57534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15FCD-4200-45D3-8B38-3826E0EE7D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1868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15FCD-4200-45D3-8B38-3826E0EE7D4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2933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15FCD-4200-45D3-8B38-3826E0EE7D4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2933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15FCD-4200-45D3-8B38-3826E0EE7D4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2933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1447"/>
            <a:ext cx="7772400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Построение графиков тригонометрических функций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057935"/>
            <a:ext cx="9144000" cy="80006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Автор: Семёнова Елена Юрьевна</a:t>
            </a:r>
          </a:p>
          <a:p>
            <a:r>
              <a:rPr lang="ru-RU" sz="2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МОУ СОШ №5 – «Школа здоровья и развития» г. Радужный</a:t>
            </a:r>
            <a:endParaRPr lang="ru-RU" sz="20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235" name="Группа 234"/>
          <p:cNvGrpSpPr/>
          <p:nvPr/>
        </p:nvGrpSpPr>
        <p:grpSpPr>
          <a:xfrm rot="21396507">
            <a:off x="1531812" y="3681404"/>
            <a:ext cx="6080374" cy="544936"/>
            <a:chOff x="24504" y="4170380"/>
            <a:chExt cx="9229144" cy="1181629"/>
          </a:xfrm>
        </p:grpSpPr>
        <p:grpSp>
          <p:nvGrpSpPr>
            <p:cNvPr id="122" name="Группа 121"/>
            <p:cNvGrpSpPr/>
            <p:nvPr/>
          </p:nvGrpSpPr>
          <p:grpSpPr>
            <a:xfrm>
              <a:off x="28475" y="4170380"/>
              <a:ext cx="9225173" cy="1167551"/>
              <a:chOff x="-24290" y="4256416"/>
              <a:chExt cx="9225173" cy="1167551"/>
            </a:xfrm>
          </p:grpSpPr>
          <p:grpSp>
            <p:nvGrpSpPr>
              <p:cNvPr id="47" name="Группа 46"/>
              <p:cNvGrpSpPr/>
              <p:nvPr/>
            </p:nvGrpSpPr>
            <p:grpSpPr>
              <a:xfrm rot="20615901">
                <a:off x="-12799" y="4256416"/>
                <a:ext cx="9213682" cy="1155810"/>
                <a:chOff x="-17369" y="4591095"/>
                <a:chExt cx="9213682" cy="1407556"/>
              </a:xfrm>
            </p:grpSpPr>
            <p:grpSp>
              <p:nvGrpSpPr>
                <p:cNvPr id="46" name="Группа 45"/>
                <p:cNvGrpSpPr/>
                <p:nvPr/>
              </p:nvGrpSpPr>
              <p:grpSpPr>
                <a:xfrm>
                  <a:off x="-17369" y="4597416"/>
                  <a:ext cx="9213682" cy="1400423"/>
                  <a:chOff x="-17369" y="4597416"/>
                  <a:chExt cx="9213682" cy="1400423"/>
                </a:xfrm>
              </p:grpSpPr>
              <p:grpSp>
                <p:nvGrpSpPr>
                  <p:cNvPr id="11" name="Группа 10"/>
                  <p:cNvGrpSpPr/>
                  <p:nvPr/>
                </p:nvGrpSpPr>
                <p:grpSpPr>
                  <a:xfrm>
                    <a:off x="0" y="4597416"/>
                    <a:ext cx="9144000" cy="1387494"/>
                    <a:chOff x="-904950" y="2735253"/>
                    <a:chExt cx="10953899" cy="1831185"/>
                  </a:xfrm>
                </p:grpSpPr>
                <p:sp>
                  <p:nvSpPr>
                    <p:cNvPr id="12" name="Полилиния 11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" name="Полилиния 12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" name="Полилиния 13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" name="Полилиния 14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6" name="Группа 15"/>
                  <p:cNvGrpSpPr/>
                  <p:nvPr/>
                </p:nvGrpSpPr>
                <p:grpSpPr>
                  <a:xfrm rot="11740704">
                    <a:off x="17370" y="4602202"/>
                    <a:ext cx="9144000" cy="1387494"/>
                    <a:chOff x="-904950" y="2735253"/>
                    <a:chExt cx="10953899" cy="1831185"/>
                  </a:xfrm>
                </p:grpSpPr>
                <p:sp>
                  <p:nvSpPr>
                    <p:cNvPr id="17" name="Полилиния 16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" name="Полилиния 17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9" name="Полилиния 18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0" name="Полилиния 19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21" name="Группа 20"/>
                  <p:cNvGrpSpPr/>
                  <p:nvPr/>
                </p:nvGrpSpPr>
                <p:grpSpPr>
                  <a:xfrm rot="11307205">
                    <a:off x="52313" y="4604752"/>
                    <a:ext cx="9144000" cy="1387494"/>
                    <a:chOff x="-904950" y="2735253"/>
                    <a:chExt cx="10953899" cy="1831185"/>
                  </a:xfrm>
                </p:grpSpPr>
                <p:sp>
                  <p:nvSpPr>
                    <p:cNvPr id="22" name="Полилиния 21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3" name="Полилиния 22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4" name="Полилиния 23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5" name="Полилиния 24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26" name="Группа 25"/>
                  <p:cNvGrpSpPr/>
                  <p:nvPr/>
                </p:nvGrpSpPr>
                <p:grpSpPr>
                  <a:xfrm rot="12199085">
                    <a:off x="-1" y="4610345"/>
                    <a:ext cx="9144000" cy="1387494"/>
                    <a:chOff x="-904950" y="2735253"/>
                    <a:chExt cx="10953899" cy="1831185"/>
                  </a:xfrm>
                </p:grpSpPr>
                <p:sp>
                  <p:nvSpPr>
                    <p:cNvPr id="27" name="Полилиния 26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8" name="Полилиния 27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9" name="Полилиния 28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30" name="Полилиния 29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31" name="Группа 30"/>
                  <p:cNvGrpSpPr/>
                  <p:nvPr/>
                </p:nvGrpSpPr>
                <p:grpSpPr>
                  <a:xfrm rot="10318825">
                    <a:off x="-17369" y="4602201"/>
                    <a:ext cx="9144000" cy="1387494"/>
                    <a:chOff x="-904950" y="2735253"/>
                    <a:chExt cx="10953899" cy="1831185"/>
                  </a:xfrm>
                </p:grpSpPr>
                <p:sp>
                  <p:nvSpPr>
                    <p:cNvPr id="32" name="Полилиния 31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33" name="Полилиния 32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34" name="Полилиния 33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35" name="Полилиния 34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grpSp>
              <p:nvGrpSpPr>
                <p:cNvPr id="36" name="Группа 35"/>
                <p:cNvGrpSpPr/>
                <p:nvPr/>
              </p:nvGrpSpPr>
              <p:grpSpPr>
                <a:xfrm rot="12687370">
                  <a:off x="-1" y="4611157"/>
                  <a:ext cx="9144000" cy="1387494"/>
                  <a:chOff x="-904950" y="2735253"/>
                  <a:chExt cx="10953899" cy="1831185"/>
                </a:xfrm>
              </p:grpSpPr>
              <p:sp>
                <p:nvSpPr>
                  <p:cNvPr id="37" name="Полилиния 36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8" name="Полилиния 37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9" name="Полилиния 38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0" name="Полилиния 39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41" name="Группа 40"/>
                <p:cNvGrpSpPr/>
                <p:nvPr/>
              </p:nvGrpSpPr>
              <p:grpSpPr>
                <a:xfrm rot="13167913">
                  <a:off x="-1" y="4591095"/>
                  <a:ext cx="9144000" cy="1387494"/>
                  <a:chOff x="-904950" y="2735253"/>
                  <a:chExt cx="10953899" cy="1831185"/>
                </a:xfrm>
              </p:grpSpPr>
              <p:sp>
                <p:nvSpPr>
                  <p:cNvPr id="42" name="Полилиния 41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3" name="Полилиния 42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4" name="Полилиния 43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5" name="Полилиния 44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48" name="Группа 47"/>
              <p:cNvGrpSpPr/>
              <p:nvPr/>
            </p:nvGrpSpPr>
            <p:grpSpPr>
              <a:xfrm rot="20687856">
                <a:off x="-24289" y="4268157"/>
                <a:ext cx="9213682" cy="1155810"/>
                <a:chOff x="-17369" y="4591095"/>
                <a:chExt cx="9213682" cy="1407556"/>
              </a:xfrm>
            </p:grpSpPr>
            <p:grpSp>
              <p:nvGrpSpPr>
                <p:cNvPr id="49" name="Группа 45"/>
                <p:cNvGrpSpPr/>
                <p:nvPr/>
              </p:nvGrpSpPr>
              <p:grpSpPr>
                <a:xfrm>
                  <a:off x="-17368" y="4597416"/>
                  <a:ext cx="9213681" cy="1400424"/>
                  <a:chOff x="-17368" y="4597416"/>
                  <a:chExt cx="9213681" cy="1400424"/>
                </a:xfrm>
              </p:grpSpPr>
              <p:grpSp>
                <p:nvGrpSpPr>
                  <p:cNvPr id="60" name="Группа 10"/>
                  <p:cNvGrpSpPr/>
                  <p:nvPr/>
                </p:nvGrpSpPr>
                <p:grpSpPr>
                  <a:xfrm>
                    <a:off x="0" y="459741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81" name="Полилиния 80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82" name="Полилиния 81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83" name="Полилиния 13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84" name="Полилиния 14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61" name="Группа 15"/>
                  <p:cNvGrpSpPr/>
                  <p:nvPr/>
                </p:nvGrpSpPr>
                <p:grpSpPr>
                  <a:xfrm rot="11740704">
                    <a:off x="17371" y="460220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77" name="Полилиния 16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8" name="Полилиния 17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9" name="Полилиния 78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80" name="Полилиния 79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62" name="Группа 20"/>
                  <p:cNvGrpSpPr/>
                  <p:nvPr/>
                </p:nvGrpSpPr>
                <p:grpSpPr>
                  <a:xfrm rot="11307205">
                    <a:off x="52314" y="460475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73" name="Полилиния 72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4" name="Полилиния 73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5" name="Полилиния 74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6" name="Полилиния 75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63" name="Группа 25"/>
                  <p:cNvGrpSpPr/>
                  <p:nvPr/>
                </p:nvGrpSpPr>
                <p:grpSpPr>
                  <a:xfrm rot="12199085">
                    <a:off x="0" y="461034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69" name="Полилиния 68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0" name="Полилиния 69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1" name="Полилиния 70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2" name="Полилиния 71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64" name="Группа 30"/>
                  <p:cNvGrpSpPr/>
                  <p:nvPr/>
                </p:nvGrpSpPr>
                <p:grpSpPr>
                  <a:xfrm rot="10318825">
                    <a:off x="-17368" y="4602201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65" name="Полилиния 64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66" name="Полилиния 65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67" name="Полилиния 66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68" name="Полилиния 67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grpSp>
              <p:nvGrpSpPr>
                <p:cNvPr id="50" name="Группа 35"/>
                <p:cNvGrpSpPr/>
                <p:nvPr/>
              </p:nvGrpSpPr>
              <p:grpSpPr>
                <a:xfrm rot="12687370">
                  <a:off x="0" y="4611157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56" name="Полилиния 55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7" name="Полилиния 56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8" name="Полилиния 57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9" name="Полилиния 58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51" name="Группа 40"/>
                <p:cNvGrpSpPr/>
                <p:nvPr/>
              </p:nvGrpSpPr>
              <p:grpSpPr>
                <a:xfrm rot="13167913">
                  <a:off x="-2" y="4591096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52" name="Полилиния 51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3" name="Полилиния 52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4" name="Полилиния 53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5" name="Полилиния 54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85" name="Группа 84"/>
              <p:cNvGrpSpPr/>
              <p:nvPr/>
            </p:nvGrpSpPr>
            <p:grpSpPr>
              <a:xfrm rot="20760979">
                <a:off x="-24290" y="4268155"/>
                <a:ext cx="9213682" cy="1155810"/>
                <a:chOff x="-17369" y="4591095"/>
                <a:chExt cx="9213682" cy="1407556"/>
              </a:xfrm>
            </p:grpSpPr>
            <p:grpSp>
              <p:nvGrpSpPr>
                <p:cNvPr id="86" name="Группа 45"/>
                <p:cNvGrpSpPr/>
                <p:nvPr/>
              </p:nvGrpSpPr>
              <p:grpSpPr>
                <a:xfrm>
                  <a:off x="-17368" y="4597416"/>
                  <a:ext cx="9213681" cy="1400424"/>
                  <a:chOff x="-17368" y="4597416"/>
                  <a:chExt cx="9213681" cy="1400424"/>
                </a:xfrm>
              </p:grpSpPr>
              <p:grpSp>
                <p:nvGrpSpPr>
                  <p:cNvPr id="97" name="Группа 10"/>
                  <p:cNvGrpSpPr/>
                  <p:nvPr/>
                </p:nvGrpSpPr>
                <p:grpSpPr>
                  <a:xfrm>
                    <a:off x="0" y="459741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18" name="Полилиния 117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9" name="Полилиния 118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20" name="Полилиния 13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21" name="Полилиния 14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98" name="Группа 15"/>
                  <p:cNvGrpSpPr/>
                  <p:nvPr/>
                </p:nvGrpSpPr>
                <p:grpSpPr>
                  <a:xfrm rot="11740704">
                    <a:off x="17371" y="460220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14" name="Полилиния 16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5" name="Полилиния 17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6" name="Полилиния 115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7" name="Полилиния 116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99" name="Группа 20"/>
                  <p:cNvGrpSpPr/>
                  <p:nvPr/>
                </p:nvGrpSpPr>
                <p:grpSpPr>
                  <a:xfrm rot="11307205">
                    <a:off x="52314" y="460475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10" name="Полилиния 109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1" name="Полилиния 110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2" name="Полилиния 111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3" name="Полилиния 112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00" name="Группа 25"/>
                  <p:cNvGrpSpPr/>
                  <p:nvPr/>
                </p:nvGrpSpPr>
                <p:grpSpPr>
                  <a:xfrm rot="12199085">
                    <a:off x="0" y="461034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06" name="Полилиния 105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7" name="Полилиния 106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8" name="Полилиния 107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9" name="Полилиния 108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01" name="Группа 30"/>
                  <p:cNvGrpSpPr/>
                  <p:nvPr/>
                </p:nvGrpSpPr>
                <p:grpSpPr>
                  <a:xfrm rot="10318825">
                    <a:off x="-17368" y="4602201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02" name="Полилиния 101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3" name="Полилиния 102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4" name="Полилиния 103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5" name="Полилиния 104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grpSp>
              <p:nvGrpSpPr>
                <p:cNvPr id="87" name="Группа 35"/>
                <p:cNvGrpSpPr/>
                <p:nvPr/>
              </p:nvGrpSpPr>
              <p:grpSpPr>
                <a:xfrm rot="12687370">
                  <a:off x="0" y="4611157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93" name="Полилиния 92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4" name="Полилиния 93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5" name="Полилиния 94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6" name="Полилиния 95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88" name="Группа 40"/>
                <p:cNvGrpSpPr/>
                <p:nvPr/>
              </p:nvGrpSpPr>
              <p:grpSpPr>
                <a:xfrm rot="13167913">
                  <a:off x="-2" y="4591096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89" name="Полилиния 88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0" name="Полилиния 89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1" name="Полилиния 90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2" name="Полилиния 91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</p:grpSp>
        <p:grpSp>
          <p:nvGrpSpPr>
            <p:cNvPr id="123" name="Группа 122"/>
            <p:cNvGrpSpPr/>
            <p:nvPr/>
          </p:nvGrpSpPr>
          <p:grpSpPr>
            <a:xfrm rot="182758">
              <a:off x="24504" y="4184458"/>
              <a:ext cx="9225173" cy="1167551"/>
              <a:chOff x="-24290" y="4256416"/>
              <a:chExt cx="9225173" cy="1167551"/>
            </a:xfrm>
          </p:grpSpPr>
          <p:grpSp>
            <p:nvGrpSpPr>
              <p:cNvPr id="124" name="Группа 46"/>
              <p:cNvGrpSpPr/>
              <p:nvPr/>
            </p:nvGrpSpPr>
            <p:grpSpPr>
              <a:xfrm rot="20615901">
                <a:off x="-12796" y="4256414"/>
                <a:ext cx="9213681" cy="1155809"/>
                <a:chOff x="-17368" y="4591096"/>
                <a:chExt cx="9213681" cy="1407555"/>
              </a:xfrm>
            </p:grpSpPr>
            <p:grpSp>
              <p:nvGrpSpPr>
                <p:cNvPr id="199" name="Группа 45"/>
                <p:cNvGrpSpPr/>
                <p:nvPr/>
              </p:nvGrpSpPr>
              <p:grpSpPr>
                <a:xfrm>
                  <a:off x="-17368" y="4597416"/>
                  <a:ext cx="9213681" cy="1400424"/>
                  <a:chOff x="-17368" y="4597416"/>
                  <a:chExt cx="9213681" cy="1400424"/>
                </a:xfrm>
              </p:grpSpPr>
              <p:grpSp>
                <p:nvGrpSpPr>
                  <p:cNvPr id="210" name="Группа 10"/>
                  <p:cNvGrpSpPr/>
                  <p:nvPr/>
                </p:nvGrpSpPr>
                <p:grpSpPr>
                  <a:xfrm>
                    <a:off x="0" y="459741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231" name="Полилиния 11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32" name="Полилиния 12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33" name="Полилиния 13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34" name="Полилиния 14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211" name="Группа 15"/>
                  <p:cNvGrpSpPr/>
                  <p:nvPr/>
                </p:nvGrpSpPr>
                <p:grpSpPr>
                  <a:xfrm rot="11740704">
                    <a:off x="17371" y="460220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227" name="Полилиния 16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28" name="Полилиния 17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29" name="Полилиния 18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30" name="Полилиния 19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212" name="Группа 20"/>
                  <p:cNvGrpSpPr/>
                  <p:nvPr/>
                </p:nvGrpSpPr>
                <p:grpSpPr>
                  <a:xfrm rot="11307205">
                    <a:off x="52314" y="460475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223" name="Полилиния 222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24" name="Полилиния 223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25" name="Полилиния 224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26" name="Полилиния 225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213" name="Группа 25"/>
                  <p:cNvGrpSpPr/>
                  <p:nvPr/>
                </p:nvGrpSpPr>
                <p:grpSpPr>
                  <a:xfrm rot="12199085">
                    <a:off x="0" y="461034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219" name="Полилиния 218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20" name="Полилиния 219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21" name="Полилиния 220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22" name="Полилиния 221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214" name="Группа 30"/>
                  <p:cNvGrpSpPr/>
                  <p:nvPr/>
                </p:nvGrpSpPr>
                <p:grpSpPr>
                  <a:xfrm rot="10318825">
                    <a:off x="-17368" y="4602201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215" name="Полилиния 214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16" name="Полилиния 215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17" name="Полилиния 216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18" name="Полилиния 217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grpSp>
              <p:nvGrpSpPr>
                <p:cNvPr id="200" name="Группа 35"/>
                <p:cNvGrpSpPr/>
                <p:nvPr/>
              </p:nvGrpSpPr>
              <p:grpSpPr>
                <a:xfrm rot="12687370">
                  <a:off x="0" y="4611157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206" name="Полилиния 205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07" name="Полилиния 206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08" name="Полилиния 207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09" name="Полилиния 208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01" name="Группа 40"/>
                <p:cNvGrpSpPr/>
                <p:nvPr/>
              </p:nvGrpSpPr>
              <p:grpSpPr>
                <a:xfrm rot="13167913">
                  <a:off x="-2" y="4591096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202" name="Полилиния 41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03" name="Полилиния 42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04" name="Полилиния 43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05" name="Полилиния 204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125" name="Группа 47"/>
              <p:cNvGrpSpPr/>
              <p:nvPr/>
            </p:nvGrpSpPr>
            <p:grpSpPr>
              <a:xfrm rot="20687856">
                <a:off x="-24287" y="4268158"/>
                <a:ext cx="9213681" cy="1155810"/>
                <a:chOff x="-17368" y="4591096"/>
                <a:chExt cx="9213681" cy="1407555"/>
              </a:xfrm>
            </p:grpSpPr>
            <p:grpSp>
              <p:nvGrpSpPr>
                <p:cNvPr id="163" name="Группа 45"/>
                <p:cNvGrpSpPr/>
                <p:nvPr/>
              </p:nvGrpSpPr>
              <p:grpSpPr>
                <a:xfrm>
                  <a:off x="-17368" y="4597416"/>
                  <a:ext cx="9213681" cy="1400424"/>
                  <a:chOff x="-17368" y="4597416"/>
                  <a:chExt cx="9213681" cy="1400424"/>
                </a:xfrm>
              </p:grpSpPr>
              <p:grpSp>
                <p:nvGrpSpPr>
                  <p:cNvPr id="174" name="Группа 10"/>
                  <p:cNvGrpSpPr/>
                  <p:nvPr/>
                </p:nvGrpSpPr>
                <p:grpSpPr>
                  <a:xfrm>
                    <a:off x="0" y="459741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95" name="Полилиния 194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96" name="Полилиния 195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97" name="Полилиния 13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98" name="Полилиния 14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75" name="Группа 15"/>
                  <p:cNvGrpSpPr/>
                  <p:nvPr/>
                </p:nvGrpSpPr>
                <p:grpSpPr>
                  <a:xfrm rot="11740704">
                    <a:off x="17371" y="460220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91" name="Полилиния 16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92" name="Полилиния 17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93" name="Полилиния 192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94" name="Полилиния 193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76" name="Группа 20"/>
                  <p:cNvGrpSpPr/>
                  <p:nvPr/>
                </p:nvGrpSpPr>
                <p:grpSpPr>
                  <a:xfrm rot="11307205">
                    <a:off x="52314" y="460475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87" name="Полилиния 186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8" name="Полилиния 187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9" name="Полилиния 188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90" name="Полилиния 189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77" name="Группа 25"/>
                  <p:cNvGrpSpPr/>
                  <p:nvPr/>
                </p:nvGrpSpPr>
                <p:grpSpPr>
                  <a:xfrm rot="12199085">
                    <a:off x="0" y="461034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83" name="Полилиния 182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4" name="Полилиния 183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5" name="Полилиния 184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6" name="Полилиния 185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78" name="Группа 30"/>
                  <p:cNvGrpSpPr/>
                  <p:nvPr/>
                </p:nvGrpSpPr>
                <p:grpSpPr>
                  <a:xfrm rot="10318825">
                    <a:off x="-17368" y="4602201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79" name="Полилиния 178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0" name="Полилиния 179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1" name="Полилиния 180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2" name="Полилиния 181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grpSp>
              <p:nvGrpSpPr>
                <p:cNvPr id="164" name="Группа 35"/>
                <p:cNvGrpSpPr/>
                <p:nvPr/>
              </p:nvGrpSpPr>
              <p:grpSpPr>
                <a:xfrm rot="12687370">
                  <a:off x="0" y="4611157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170" name="Полилиния 169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71" name="Полилиния 170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72" name="Полилиния 171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73" name="Полилиния 172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65" name="Группа 40"/>
                <p:cNvGrpSpPr/>
                <p:nvPr/>
              </p:nvGrpSpPr>
              <p:grpSpPr>
                <a:xfrm rot="13167913">
                  <a:off x="-4" y="4591096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166" name="Полилиния 165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67" name="Полилиния 166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68" name="Полилиния 167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69" name="Полилиния 168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126" name="Группа 84"/>
              <p:cNvGrpSpPr/>
              <p:nvPr/>
            </p:nvGrpSpPr>
            <p:grpSpPr>
              <a:xfrm rot="20760979">
                <a:off x="-24288" y="4268156"/>
                <a:ext cx="9213681" cy="1155810"/>
                <a:chOff x="-17368" y="4591096"/>
                <a:chExt cx="9213681" cy="1407555"/>
              </a:xfrm>
            </p:grpSpPr>
            <p:grpSp>
              <p:nvGrpSpPr>
                <p:cNvPr id="127" name="Группа 45"/>
                <p:cNvGrpSpPr/>
                <p:nvPr/>
              </p:nvGrpSpPr>
              <p:grpSpPr>
                <a:xfrm>
                  <a:off x="-17368" y="4597416"/>
                  <a:ext cx="9213681" cy="1400424"/>
                  <a:chOff x="-17368" y="4597416"/>
                  <a:chExt cx="9213681" cy="1400424"/>
                </a:xfrm>
              </p:grpSpPr>
              <p:grpSp>
                <p:nvGrpSpPr>
                  <p:cNvPr id="138" name="Группа 10"/>
                  <p:cNvGrpSpPr/>
                  <p:nvPr/>
                </p:nvGrpSpPr>
                <p:grpSpPr>
                  <a:xfrm>
                    <a:off x="0" y="459741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59" name="Полилиния 158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60" name="Полилиния 159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61" name="Полилиния 13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62" name="Полилиния 14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39" name="Группа 15"/>
                  <p:cNvGrpSpPr/>
                  <p:nvPr/>
                </p:nvGrpSpPr>
                <p:grpSpPr>
                  <a:xfrm rot="11740704">
                    <a:off x="17371" y="460220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55" name="Полилиния 16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6" name="Полилиния 17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7" name="Полилиния 156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8" name="Полилиния 157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40" name="Группа 20"/>
                  <p:cNvGrpSpPr/>
                  <p:nvPr/>
                </p:nvGrpSpPr>
                <p:grpSpPr>
                  <a:xfrm rot="11307205">
                    <a:off x="52314" y="460475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51" name="Полилиния 150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2" name="Полилиния 151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3" name="Полилиния 152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4" name="Полилиния 153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41" name="Группа 25"/>
                  <p:cNvGrpSpPr/>
                  <p:nvPr/>
                </p:nvGrpSpPr>
                <p:grpSpPr>
                  <a:xfrm rot="12199085">
                    <a:off x="0" y="461034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47" name="Полилиния 146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8" name="Полилиния 147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9" name="Полилиния 148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0" name="Полилиния 149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42" name="Группа 30"/>
                  <p:cNvGrpSpPr/>
                  <p:nvPr/>
                </p:nvGrpSpPr>
                <p:grpSpPr>
                  <a:xfrm rot="10318825">
                    <a:off x="-17368" y="4602201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43" name="Полилиния 142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4" name="Полилиния 143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5" name="Полилиния 144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6" name="Полилиния 145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grpSp>
              <p:nvGrpSpPr>
                <p:cNvPr id="128" name="Группа 35"/>
                <p:cNvGrpSpPr/>
                <p:nvPr/>
              </p:nvGrpSpPr>
              <p:grpSpPr>
                <a:xfrm rot="12687370">
                  <a:off x="0" y="4611157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134" name="Полилиния 133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5" name="Полилиния 134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6" name="Полилиния 135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7" name="Полилиния 136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29" name="Группа 40"/>
                <p:cNvGrpSpPr/>
                <p:nvPr/>
              </p:nvGrpSpPr>
              <p:grpSpPr>
                <a:xfrm rot="13167913">
                  <a:off x="-4" y="4591096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130" name="Полилиния 129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1" name="Полилиния 130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2" name="Полилиния 131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3" name="Полилиния 132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50" name="TextBox 4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8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28" name="TextBox 27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1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104" name="TextBox 10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Прямая со стрелкой 6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51" name="TextBox 50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8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19" name="TextBox 18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8774988" y="2808279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02988" y="-185787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32" name="TextBox 31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36" name="TextBox 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2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4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7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5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90" name="TextBox 8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6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6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5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108" name="TextBox 10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TextBox 142"/>
          <p:cNvSpPr txBox="1"/>
          <p:nvPr/>
        </p:nvSpPr>
        <p:spPr>
          <a:xfrm>
            <a:off x="409518" y="434934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09518" y="830256"/>
            <a:ext cx="18982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00B0F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00B0F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00B0F0"/>
                </a:solidFill>
                <a:sym typeface="Symbol"/>
              </a:rPr>
              <a:t>sin</a:t>
            </a:r>
            <a:r>
              <a:rPr lang="ru-RU" sz="3200" i="1" dirty="0" smtClean="0">
                <a:solidFill>
                  <a:srgbClr val="00B0F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00B0F0"/>
                </a:solidFill>
                <a:sym typeface="Symbol"/>
              </a:rPr>
              <a:t>x</a:t>
            </a:r>
            <a:r>
              <a:rPr lang="ru-RU" sz="2800" b="1" i="1" dirty="0" smtClean="0">
                <a:solidFill>
                  <a:srgbClr val="00B0F0"/>
                </a:solidFill>
                <a:sym typeface="Symbol"/>
              </a:rPr>
              <a:t> + 1</a:t>
            </a:r>
            <a:endParaRPr lang="ru-RU" sz="3200" i="1" dirty="0">
              <a:solidFill>
                <a:srgbClr val="00B0F0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190440" y="0"/>
            <a:ext cx="19623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sym typeface="Symbol"/>
              </a:rPr>
              <a:t>№ 16.28 (б)</a:t>
            </a:r>
            <a:endParaRPr lang="ru-RU" sz="28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2" name="Группа 16"/>
          <p:cNvGrpSpPr/>
          <p:nvPr/>
        </p:nvGrpSpPr>
        <p:grpSpPr>
          <a:xfrm>
            <a:off x="-1087515" y="2735253"/>
            <a:ext cx="11092075" cy="1831185"/>
            <a:chOff x="-1043127" y="2735253"/>
            <a:chExt cx="11092075" cy="1831185"/>
          </a:xfrm>
        </p:grpSpPr>
        <p:sp>
          <p:nvSpPr>
            <p:cNvPr id="176" name="Полилиния 175"/>
            <p:cNvSpPr/>
            <p:nvPr/>
          </p:nvSpPr>
          <p:spPr>
            <a:xfrm>
              <a:off x="4616388" y="2735253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Полилиния 176"/>
            <p:cNvSpPr/>
            <p:nvPr/>
          </p:nvSpPr>
          <p:spPr>
            <a:xfrm rot="10800000">
              <a:off x="1877912" y="3648078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Полилиния 177"/>
            <p:cNvSpPr/>
            <p:nvPr/>
          </p:nvSpPr>
          <p:spPr>
            <a:xfrm>
              <a:off x="-1043127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Полилиния 178"/>
            <p:cNvSpPr/>
            <p:nvPr/>
          </p:nvSpPr>
          <p:spPr>
            <a:xfrm rot="10800000">
              <a:off x="7354862" y="3611565"/>
              <a:ext cx="2694086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179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  <a:solidFill>
            <a:srgbClr val="00B0F0"/>
          </a:solidFill>
        </p:grpSpPr>
        <p:sp>
          <p:nvSpPr>
            <p:cNvPr id="181" name="Овал 180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Овал 181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Овал 182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Овал 183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Овал 184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Овал 185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Овал 186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Овал 187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Овал 188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Овал 189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Овал 190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Овал 191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Овал 192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Овал 193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6" name="Группа 16"/>
          <p:cNvGrpSpPr/>
          <p:nvPr/>
        </p:nvGrpSpPr>
        <p:grpSpPr>
          <a:xfrm>
            <a:off x="-1087515" y="2735253"/>
            <a:ext cx="11099951" cy="1831185"/>
            <a:chOff x="-1105770" y="2735253"/>
            <a:chExt cx="11099950" cy="1831185"/>
          </a:xfrm>
        </p:grpSpPr>
        <p:sp>
          <p:nvSpPr>
            <p:cNvPr id="13" name="Полилиния 12"/>
            <p:cNvSpPr/>
            <p:nvPr/>
          </p:nvSpPr>
          <p:spPr>
            <a:xfrm>
              <a:off x="4553743" y="2735253"/>
              <a:ext cx="2738476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 rot="10800000">
              <a:off x="1815269" y="3648078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-1105770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 rot="10800000">
              <a:off x="7292218" y="3611565"/>
              <a:ext cx="2701962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8" name="Группа 158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  <a:solidFill>
            <a:srgbClr val="C00000"/>
          </a:solidFill>
        </p:grpSpPr>
        <p:sp>
          <p:nvSpPr>
            <p:cNvPr id="160" name="Овал 159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Овал 162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Овал 163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Овал 168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Овал 169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44444E-6 L 0.00069 -0.13171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L 0.00069 -0.13195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4" name="Группа 16"/>
          <p:cNvGrpSpPr/>
          <p:nvPr/>
        </p:nvGrpSpPr>
        <p:grpSpPr>
          <a:xfrm>
            <a:off x="-430281" y="2735253"/>
            <a:ext cx="11092075" cy="1831185"/>
            <a:chOff x="-1043127" y="2735253"/>
            <a:chExt cx="11092075" cy="1831185"/>
          </a:xfrm>
        </p:grpSpPr>
        <p:sp>
          <p:nvSpPr>
            <p:cNvPr id="124" name="Полилиния 123"/>
            <p:cNvSpPr/>
            <p:nvPr/>
          </p:nvSpPr>
          <p:spPr>
            <a:xfrm>
              <a:off x="4616388" y="2735253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Полилиния 124"/>
            <p:cNvSpPr/>
            <p:nvPr/>
          </p:nvSpPr>
          <p:spPr>
            <a:xfrm rot="10800000">
              <a:off x="1841398" y="3611565"/>
              <a:ext cx="2811502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Полилиния 125"/>
            <p:cNvSpPr/>
            <p:nvPr/>
          </p:nvSpPr>
          <p:spPr>
            <a:xfrm>
              <a:off x="-1043127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Полилиния 126"/>
            <p:cNvSpPr/>
            <p:nvPr/>
          </p:nvSpPr>
          <p:spPr>
            <a:xfrm rot="10800000">
              <a:off x="7354862" y="3611565"/>
              <a:ext cx="2694086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50" name="TextBox 4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8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28" name="TextBox 27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1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104" name="TextBox 10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Прямая со стрелкой 6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51" name="TextBox 50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8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19" name="TextBox 18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8774988" y="2808279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02988" y="-149274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32" name="TextBox 31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36" name="TextBox 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2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4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7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5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90" name="TextBox 8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6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6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5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108" name="TextBox 10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TextBox 142"/>
          <p:cNvSpPr txBox="1"/>
          <p:nvPr/>
        </p:nvSpPr>
        <p:spPr>
          <a:xfrm>
            <a:off x="5976938" y="0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grpSp>
        <p:nvGrpSpPr>
          <p:cNvPr id="67" name="Группа 157"/>
          <p:cNvGrpSpPr/>
          <p:nvPr/>
        </p:nvGrpSpPr>
        <p:grpSpPr>
          <a:xfrm>
            <a:off x="153927" y="2698740"/>
            <a:ext cx="9274303" cy="1898676"/>
            <a:chOff x="-539820" y="2698740"/>
            <a:chExt cx="9274303" cy="1898676"/>
          </a:xfrm>
        </p:grpSpPr>
        <p:sp>
          <p:nvSpPr>
            <p:cNvPr id="128" name="Овал 127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Овал 133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4529144" y="3603588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4045222" y="4078643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Овал 138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4" name="TextBox 173"/>
          <p:cNvSpPr txBox="1"/>
          <p:nvPr/>
        </p:nvSpPr>
        <p:spPr>
          <a:xfrm>
            <a:off x="117414" y="0"/>
            <a:ext cx="1963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sym typeface="Symbol"/>
              </a:rPr>
              <a:t>№ 16.29 (а)</a:t>
            </a:r>
            <a:endParaRPr lang="ru-RU" sz="28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69" name="Группа 194"/>
          <p:cNvGrpSpPr/>
          <p:nvPr/>
        </p:nvGrpSpPr>
        <p:grpSpPr>
          <a:xfrm>
            <a:off x="5976938" y="361908"/>
            <a:ext cx="2154267" cy="924863"/>
            <a:chOff x="1650960" y="1676376"/>
            <a:chExt cx="2154267" cy="924863"/>
          </a:xfrm>
        </p:grpSpPr>
        <p:sp>
          <p:nvSpPr>
            <p:cNvPr id="196" name="TextBox 195"/>
            <p:cNvSpPr txBox="1"/>
            <p:nvPr/>
          </p:nvSpPr>
          <p:spPr>
            <a:xfrm>
              <a:off x="1650960" y="1822428"/>
              <a:ext cx="21542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n-CL" sz="2800" b="1" i="1" dirty="0" smtClean="0">
                  <a:solidFill>
                    <a:srgbClr val="00B0F0"/>
                  </a:solidFill>
                  <a:sym typeface="Symbol"/>
                </a:rPr>
                <a:t>y</a:t>
              </a:r>
              <a:r>
                <a:rPr lang="ru-RU" sz="2800" b="1" i="1" dirty="0" smtClean="0">
                  <a:solidFill>
                    <a:srgbClr val="00B0F0"/>
                  </a:solidFill>
                  <a:sym typeface="Symbol"/>
                </a:rPr>
                <a:t> = </a:t>
              </a:r>
              <a:r>
                <a:rPr lang="ru-RU" sz="2800" b="1" i="1" dirty="0" err="1" smtClean="0">
                  <a:solidFill>
                    <a:srgbClr val="00B0F0"/>
                  </a:solidFill>
                  <a:sym typeface="Symbol"/>
                </a:rPr>
                <a:t>sin</a:t>
              </a:r>
              <a:r>
                <a:rPr lang="ru-RU" sz="3200" i="1" dirty="0" smtClean="0">
                  <a:solidFill>
                    <a:srgbClr val="00B0F0"/>
                  </a:solidFill>
                  <a:sym typeface="Symbol"/>
                </a:rPr>
                <a:t>(</a:t>
              </a:r>
              <a:r>
                <a:rPr lang="ru-RU" sz="2800" b="1" i="1" dirty="0" err="1" smtClean="0">
                  <a:solidFill>
                    <a:srgbClr val="00B0F0"/>
                  </a:solidFill>
                  <a:sym typeface="Symbol"/>
                </a:rPr>
                <a:t>x</a:t>
              </a:r>
              <a:r>
                <a:rPr lang="ru-RU" sz="2800" b="1" i="1" dirty="0" smtClean="0">
                  <a:solidFill>
                    <a:srgbClr val="00B0F0"/>
                  </a:solidFill>
                  <a:sym typeface="Symbol"/>
                </a:rPr>
                <a:t> </a:t>
              </a:r>
              <a:r>
                <a:rPr lang="ru-RU" sz="2800" b="1" i="1" dirty="0" smtClean="0">
                  <a:solidFill>
                    <a:srgbClr val="00B0F0"/>
                  </a:solidFill>
                  <a:latin typeface="Arial"/>
                  <a:cs typeface="Arial"/>
                  <a:sym typeface="Symbol"/>
                </a:rPr>
                <a:t>–</a:t>
              </a:r>
              <a:r>
                <a:rPr lang="ru-RU" sz="2800" b="1" i="1" dirty="0" smtClean="0">
                  <a:solidFill>
                    <a:srgbClr val="00B0F0"/>
                  </a:solidFill>
                  <a:sym typeface="Symbol"/>
                </a:rPr>
                <a:t>    </a:t>
              </a:r>
              <a:r>
                <a:rPr lang="ru-RU" sz="3200" i="1" dirty="0" smtClean="0">
                  <a:solidFill>
                    <a:srgbClr val="00B0F0"/>
                  </a:solidFill>
                  <a:sym typeface="Symbol"/>
                </a:rPr>
                <a:t>)</a:t>
              </a:r>
              <a:endParaRPr lang="ru-RU" sz="3200" i="1" dirty="0">
                <a:solidFill>
                  <a:srgbClr val="00B0F0"/>
                </a:solidFill>
              </a:endParaRPr>
            </a:p>
          </p:txBody>
        </p:sp>
        <p:grpSp>
          <p:nvGrpSpPr>
            <p:cNvPr id="70" name="Группа 147"/>
            <p:cNvGrpSpPr/>
            <p:nvPr/>
          </p:nvGrpSpPr>
          <p:grpSpPr>
            <a:xfrm>
              <a:off x="3221019" y="1676376"/>
              <a:ext cx="391454" cy="924863"/>
              <a:chOff x="3294045" y="2260584"/>
              <a:chExt cx="391454" cy="924863"/>
            </a:xfrm>
          </p:grpSpPr>
          <p:sp>
            <p:nvSpPr>
              <p:cNvPr id="198" name="Прямоугольник 197"/>
              <p:cNvSpPr/>
              <p:nvPr/>
            </p:nvSpPr>
            <p:spPr>
              <a:xfrm>
                <a:off x="3313114" y="2662227"/>
                <a:ext cx="3674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B0F0"/>
                    </a:solidFill>
                    <a:sym typeface="Symbol"/>
                  </a:rPr>
                  <a:t>4</a:t>
                </a:r>
                <a:endParaRPr lang="ru-RU" sz="28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99" name="Прямоугольник 198"/>
              <p:cNvSpPr/>
              <p:nvPr/>
            </p:nvSpPr>
            <p:spPr>
              <a:xfrm>
                <a:off x="3294045" y="2260584"/>
                <a:ext cx="3914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B0F0"/>
                    </a:solidFill>
                    <a:sym typeface="Symbol"/>
                  </a:rPr>
                  <a:t></a:t>
                </a:r>
                <a:endParaRPr lang="ru-RU" sz="2800" dirty="0">
                  <a:solidFill>
                    <a:srgbClr val="00B0F0"/>
                  </a:solidFill>
                </a:endParaRPr>
              </a:p>
            </p:txBody>
          </p:sp>
          <p:cxnSp>
            <p:nvCxnSpPr>
              <p:cNvPr id="200" name="Прямая соединительная линия 199"/>
              <p:cNvCxnSpPr/>
              <p:nvPr/>
            </p:nvCxnSpPr>
            <p:spPr>
              <a:xfrm>
                <a:off x="3386140" y="2735253"/>
                <a:ext cx="255591" cy="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6" name="Группа 194"/>
          <p:cNvGrpSpPr/>
          <p:nvPr/>
        </p:nvGrpSpPr>
        <p:grpSpPr>
          <a:xfrm>
            <a:off x="5976938" y="1055655"/>
            <a:ext cx="2738475" cy="924863"/>
            <a:chOff x="1650960" y="1676376"/>
            <a:chExt cx="2738475" cy="924863"/>
          </a:xfrm>
        </p:grpSpPr>
        <p:sp>
          <p:nvSpPr>
            <p:cNvPr id="157" name="TextBox 156"/>
            <p:cNvSpPr txBox="1"/>
            <p:nvPr/>
          </p:nvSpPr>
          <p:spPr>
            <a:xfrm>
              <a:off x="1650960" y="1822428"/>
              <a:ext cx="27384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n-CL" sz="2800" b="1" i="1" dirty="0" smtClean="0">
                  <a:solidFill>
                    <a:srgbClr val="00B050"/>
                  </a:solidFill>
                  <a:sym typeface="Symbol"/>
                </a:rPr>
                <a:t>y</a:t>
              </a:r>
              <a:r>
                <a:rPr lang="ru-RU" sz="2800" b="1" i="1" dirty="0" smtClean="0">
                  <a:solidFill>
                    <a:srgbClr val="00B050"/>
                  </a:solidFill>
                  <a:sym typeface="Symbol"/>
                </a:rPr>
                <a:t> = </a:t>
              </a:r>
              <a:r>
                <a:rPr lang="ru-RU" sz="2800" b="1" i="1" dirty="0" err="1" smtClean="0">
                  <a:solidFill>
                    <a:srgbClr val="00B050"/>
                  </a:solidFill>
                  <a:sym typeface="Symbol"/>
                </a:rPr>
                <a:t>sin</a:t>
              </a:r>
              <a:r>
                <a:rPr lang="ru-RU" sz="3200" i="1" dirty="0" smtClean="0">
                  <a:solidFill>
                    <a:srgbClr val="00B050"/>
                  </a:solidFill>
                  <a:sym typeface="Symbol"/>
                </a:rPr>
                <a:t>(</a:t>
              </a:r>
              <a:r>
                <a:rPr lang="ru-RU" sz="2800" b="1" i="1" dirty="0" err="1" smtClean="0">
                  <a:solidFill>
                    <a:srgbClr val="00B050"/>
                  </a:solidFill>
                  <a:sym typeface="Symbol"/>
                </a:rPr>
                <a:t>x</a:t>
              </a:r>
              <a:r>
                <a:rPr lang="ru-RU" sz="2800" b="1" i="1" dirty="0" smtClean="0">
                  <a:solidFill>
                    <a:srgbClr val="00B050"/>
                  </a:solidFill>
                  <a:sym typeface="Symbol"/>
                </a:rPr>
                <a:t> </a:t>
              </a:r>
              <a:r>
                <a:rPr lang="ru-RU" sz="2800" b="1" i="1" dirty="0" smtClean="0">
                  <a:solidFill>
                    <a:srgbClr val="00B050"/>
                  </a:solidFill>
                  <a:latin typeface="Arial"/>
                  <a:cs typeface="Arial"/>
                  <a:sym typeface="Symbol"/>
                </a:rPr>
                <a:t>–</a:t>
              </a:r>
              <a:r>
                <a:rPr lang="ru-RU" sz="2800" b="1" i="1" dirty="0" smtClean="0">
                  <a:solidFill>
                    <a:srgbClr val="00B050"/>
                  </a:solidFill>
                  <a:sym typeface="Symbol"/>
                </a:rPr>
                <a:t>    </a:t>
              </a:r>
              <a:r>
                <a:rPr lang="ru-RU" sz="3200" i="1" dirty="0" smtClean="0">
                  <a:solidFill>
                    <a:srgbClr val="00B050"/>
                  </a:solidFill>
                  <a:sym typeface="Symbol"/>
                </a:rPr>
                <a:t>) + 1</a:t>
              </a:r>
              <a:endParaRPr lang="ru-RU" sz="3200" i="1" dirty="0">
                <a:solidFill>
                  <a:srgbClr val="00B050"/>
                </a:solidFill>
              </a:endParaRPr>
            </a:p>
          </p:txBody>
        </p:sp>
        <p:grpSp>
          <p:nvGrpSpPr>
            <p:cNvPr id="158" name="Группа 147"/>
            <p:cNvGrpSpPr/>
            <p:nvPr/>
          </p:nvGrpSpPr>
          <p:grpSpPr>
            <a:xfrm>
              <a:off x="3221019" y="1676376"/>
              <a:ext cx="391454" cy="924863"/>
              <a:chOff x="3294045" y="2260584"/>
              <a:chExt cx="391454" cy="924863"/>
            </a:xfrm>
          </p:grpSpPr>
          <p:sp>
            <p:nvSpPr>
              <p:cNvPr id="159" name="Прямоугольник 158"/>
              <p:cNvSpPr/>
              <p:nvPr/>
            </p:nvSpPr>
            <p:spPr>
              <a:xfrm>
                <a:off x="3313114" y="2662227"/>
                <a:ext cx="3674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B050"/>
                    </a:solidFill>
                    <a:sym typeface="Symbol"/>
                  </a:rPr>
                  <a:t>4</a:t>
                </a:r>
                <a:endParaRPr lang="ru-RU" sz="28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75" name="Прямоугольник 174"/>
              <p:cNvSpPr/>
              <p:nvPr/>
            </p:nvSpPr>
            <p:spPr>
              <a:xfrm>
                <a:off x="3294045" y="2260584"/>
                <a:ext cx="3914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B050"/>
                    </a:solidFill>
                    <a:sym typeface="Symbol"/>
                  </a:rPr>
                  <a:t></a:t>
                </a:r>
                <a:endParaRPr lang="ru-RU" sz="2800" dirty="0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180" name="Прямая соединительная линия 179"/>
              <p:cNvCxnSpPr/>
              <p:nvPr/>
            </p:nvCxnSpPr>
            <p:spPr>
              <a:xfrm>
                <a:off x="3386140" y="2735253"/>
                <a:ext cx="255591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" name="Группа 16"/>
          <p:cNvGrpSpPr/>
          <p:nvPr/>
        </p:nvGrpSpPr>
        <p:grpSpPr>
          <a:xfrm>
            <a:off x="-1087515" y="2735253"/>
            <a:ext cx="11092075" cy="1831183"/>
            <a:chOff x="-1043127" y="2735253"/>
            <a:chExt cx="11092075" cy="1831183"/>
          </a:xfrm>
        </p:grpSpPr>
        <p:sp>
          <p:nvSpPr>
            <p:cNvPr id="176" name="Полилиния 175"/>
            <p:cNvSpPr/>
            <p:nvPr/>
          </p:nvSpPr>
          <p:spPr>
            <a:xfrm>
              <a:off x="4616388" y="2735253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Полилиния 176"/>
            <p:cNvSpPr/>
            <p:nvPr/>
          </p:nvSpPr>
          <p:spPr>
            <a:xfrm rot="10800000">
              <a:off x="1841397" y="3611563"/>
              <a:ext cx="2811504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Полилиния 177"/>
            <p:cNvSpPr/>
            <p:nvPr/>
          </p:nvSpPr>
          <p:spPr>
            <a:xfrm>
              <a:off x="-1043127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Полилиния 178"/>
            <p:cNvSpPr/>
            <p:nvPr/>
          </p:nvSpPr>
          <p:spPr>
            <a:xfrm rot="10800000">
              <a:off x="7354862" y="3611565"/>
              <a:ext cx="2694086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179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  <a:solidFill>
            <a:srgbClr val="00B0F0"/>
          </a:solidFill>
        </p:grpSpPr>
        <p:sp>
          <p:nvSpPr>
            <p:cNvPr id="181" name="Овал 180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Овал 181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Овал 182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Овал 183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Овал 184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Овал 185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Овал 186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Овал 187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Овал 188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Овал 189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Овал 190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Овал 191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Овал 192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Овал 193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6" name="Группа 16"/>
          <p:cNvGrpSpPr/>
          <p:nvPr/>
        </p:nvGrpSpPr>
        <p:grpSpPr>
          <a:xfrm>
            <a:off x="-1087515" y="2735253"/>
            <a:ext cx="11099951" cy="1831184"/>
            <a:chOff x="-1105770" y="2735253"/>
            <a:chExt cx="11099950" cy="1831184"/>
          </a:xfrm>
        </p:grpSpPr>
        <p:sp>
          <p:nvSpPr>
            <p:cNvPr id="13" name="Полилиния 12"/>
            <p:cNvSpPr/>
            <p:nvPr/>
          </p:nvSpPr>
          <p:spPr>
            <a:xfrm>
              <a:off x="4553743" y="2735253"/>
              <a:ext cx="2738476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 rot="10800000">
              <a:off x="1778754" y="3611564"/>
              <a:ext cx="2811503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-1105770" y="2735254"/>
              <a:ext cx="2921040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 rot="10800000">
              <a:off x="7292218" y="3611565"/>
              <a:ext cx="2701962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8" name="Группа 158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  <a:solidFill>
            <a:srgbClr val="C00000"/>
          </a:solidFill>
        </p:grpSpPr>
        <p:sp>
          <p:nvSpPr>
            <p:cNvPr id="160" name="Овал 159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Овал 162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Овал 163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Овал 168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Овал 169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444E-6 L 0.07952 -0.0004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L 0.07951 -0.0007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48148E-6 L -4.16667E-6 -0.13125 " pathEditMode="relative" rAng="0" ptsTypes="AA">
                                      <p:cBhvr>
                                        <p:cTn id="17" dur="3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5 -0.00069 L 0.0033 -0.13264 " pathEditMode="relative" rAng="0" ptsTypes="AA">
                                      <p:cBhvr>
                                        <p:cTn id="24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50" name="TextBox 4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8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28" name="TextBox 27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1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104" name="TextBox 10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Прямая со стрелкой 6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51" name="TextBox 50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8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Группа 16"/>
          <p:cNvGrpSpPr/>
          <p:nvPr/>
        </p:nvGrpSpPr>
        <p:grpSpPr>
          <a:xfrm flipH="1">
            <a:off x="-936613" y="2735253"/>
            <a:ext cx="11058586" cy="1831185"/>
            <a:chOff x="-977976" y="2735253"/>
            <a:chExt cx="11099950" cy="1831185"/>
          </a:xfrm>
        </p:grpSpPr>
        <p:sp>
          <p:nvSpPr>
            <p:cNvPr id="124" name="Полилиния 123"/>
            <p:cNvSpPr/>
            <p:nvPr/>
          </p:nvSpPr>
          <p:spPr>
            <a:xfrm>
              <a:off x="4571998" y="2735253"/>
              <a:ext cx="2782866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Полилиния 124"/>
            <p:cNvSpPr/>
            <p:nvPr/>
          </p:nvSpPr>
          <p:spPr>
            <a:xfrm rot="10800000">
              <a:off x="1829736" y="3617100"/>
              <a:ext cx="2778776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Полилиния 125"/>
            <p:cNvSpPr/>
            <p:nvPr/>
          </p:nvSpPr>
          <p:spPr>
            <a:xfrm>
              <a:off x="-977976" y="2735253"/>
              <a:ext cx="2838784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Полилиния 126"/>
            <p:cNvSpPr/>
            <p:nvPr/>
          </p:nvSpPr>
          <p:spPr>
            <a:xfrm rot="10800000">
              <a:off x="7343827" y="3611565"/>
              <a:ext cx="2778147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19" name="TextBox 18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8774988" y="2808279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02988" y="-185787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32" name="TextBox 31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36" name="TextBox 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2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4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7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5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90" name="TextBox 8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6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6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5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108" name="TextBox 10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TextBox 142"/>
          <p:cNvSpPr txBox="1"/>
          <p:nvPr/>
        </p:nvSpPr>
        <p:spPr>
          <a:xfrm>
            <a:off x="5703903" y="0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grpSp>
        <p:nvGrpSpPr>
          <p:cNvPr id="67" name="Группа 157"/>
          <p:cNvGrpSpPr/>
          <p:nvPr/>
        </p:nvGrpSpPr>
        <p:grpSpPr>
          <a:xfrm flipV="1">
            <a:off x="-485514" y="2698740"/>
            <a:ext cx="9219997" cy="1898676"/>
            <a:chOff x="-520697" y="2698740"/>
            <a:chExt cx="9255180" cy="1898676"/>
          </a:xfrm>
        </p:grpSpPr>
        <p:sp>
          <p:nvSpPr>
            <p:cNvPr id="128" name="Овал 127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6826245" y="3166266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739070" y="4069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Овал 133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4053647" y="406718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Овал 138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 flipH="1">
              <a:off x="-520697" y="3136896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1766058" y="361411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1303220" y="31662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4" name="TextBox 173"/>
          <p:cNvSpPr txBox="1"/>
          <p:nvPr/>
        </p:nvSpPr>
        <p:spPr>
          <a:xfrm>
            <a:off x="190440" y="0"/>
            <a:ext cx="1963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sym typeface="Symbol"/>
              </a:rPr>
              <a:t>№ 16.30 (а)</a:t>
            </a:r>
            <a:endParaRPr lang="ru-RU" sz="28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69" name="Группа 194"/>
          <p:cNvGrpSpPr/>
          <p:nvPr/>
        </p:nvGrpSpPr>
        <p:grpSpPr>
          <a:xfrm>
            <a:off x="5667390" y="763551"/>
            <a:ext cx="2499402" cy="863308"/>
            <a:chOff x="1650960" y="1676376"/>
            <a:chExt cx="2499402" cy="863308"/>
          </a:xfrm>
        </p:grpSpPr>
        <p:sp>
          <p:nvSpPr>
            <p:cNvPr id="196" name="TextBox 195"/>
            <p:cNvSpPr txBox="1"/>
            <p:nvPr/>
          </p:nvSpPr>
          <p:spPr>
            <a:xfrm>
              <a:off x="1650960" y="1822428"/>
              <a:ext cx="24994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n-CL" sz="2800" b="1" i="1" dirty="0" smtClean="0">
                  <a:solidFill>
                    <a:srgbClr val="00B0F0"/>
                  </a:solidFill>
                  <a:sym typeface="Symbol"/>
                </a:rPr>
                <a:t>y</a:t>
              </a:r>
              <a:r>
                <a:rPr lang="ru-RU" sz="2800" b="1" i="1" dirty="0" smtClean="0">
                  <a:solidFill>
                    <a:srgbClr val="00B0F0"/>
                  </a:solidFill>
                  <a:sym typeface="Symbol"/>
                </a:rPr>
                <a:t> = </a:t>
              </a:r>
              <a:r>
                <a:rPr lang="ru-RU" sz="2800" b="1" i="1" dirty="0" smtClean="0">
                  <a:solidFill>
                    <a:srgbClr val="00B0F0"/>
                  </a:solidFill>
                  <a:latin typeface="Arial"/>
                  <a:cs typeface="Arial"/>
                  <a:sym typeface="Symbol"/>
                </a:rPr>
                <a:t>– </a:t>
              </a:r>
              <a:r>
                <a:rPr lang="ru-RU" sz="2800" b="1" i="1" dirty="0" err="1" smtClean="0">
                  <a:solidFill>
                    <a:srgbClr val="00B0F0"/>
                  </a:solidFill>
                  <a:sym typeface="Symbol"/>
                </a:rPr>
                <a:t>sin</a:t>
              </a:r>
              <a:r>
                <a:rPr lang="ru-RU" sz="3200" i="1" dirty="0" smtClean="0">
                  <a:solidFill>
                    <a:srgbClr val="00B0F0"/>
                  </a:solidFill>
                  <a:sym typeface="Symbol"/>
                </a:rPr>
                <a:t>(</a:t>
              </a:r>
              <a:r>
                <a:rPr lang="ru-RU" sz="2800" b="1" i="1" dirty="0" err="1" smtClean="0">
                  <a:solidFill>
                    <a:srgbClr val="00B0F0"/>
                  </a:solidFill>
                  <a:sym typeface="Symbol"/>
                </a:rPr>
                <a:t>x</a:t>
              </a:r>
              <a:r>
                <a:rPr lang="ru-RU" sz="2800" b="1" i="1" dirty="0" smtClean="0">
                  <a:solidFill>
                    <a:srgbClr val="00B0F0"/>
                  </a:solidFill>
                  <a:sym typeface="Symbol"/>
                </a:rPr>
                <a:t> +</a:t>
              </a:r>
              <a:r>
                <a:rPr lang="ru-RU" sz="1600" b="1" i="1" dirty="0" smtClean="0">
                  <a:solidFill>
                    <a:srgbClr val="00B0F0"/>
                  </a:solidFill>
                  <a:sym typeface="Symbol"/>
                </a:rPr>
                <a:t> </a:t>
              </a:r>
              <a:r>
                <a:rPr lang="ru-RU" sz="2800" b="1" i="1" dirty="0" smtClean="0">
                  <a:solidFill>
                    <a:srgbClr val="00B0F0"/>
                  </a:solidFill>
                  <a:sym typeface="Symbol"/>
                </a:rPr>
                <a:t>    </a:t>
              </a:r>
              <a:r>
                <a:rPr lang="ru-RU" sz="3200" i="1" dirty="0" smtClean="0">
                  <a:solidFill>
                    <a:srgbClr val="00B0F0"/>
                  </a:solidFill>
                  <a:sym typeface="Symbol"/>
                </a:rPr>
                <a:t>)</a:t>
              </a:r>
              <a:endParaRPr lang="ru-RU" sz="3200" i="1" dirty="0">
                <a:solidFill>
                  <a:srgbClr val="00B0F0"/>
                </a:solidFill>
              </a:endParaRPr>
            </a:p>
          </p:txBody>
        </p:sp>
        <p:grpSp>
          <p:nvGrpSpPr>
            <p:cNvPr id="70" name="Группа 147"/>
            <p:cNvGrpSpPr/>
            <p:nvPr/>
          </p:nvGrpSpPr>
          <p:grpSpPr>
            <a:xfrm>
              <a:off x="3513123" y="1676376"/>
              <a:ext cx="391454" cy="863308"/>
              <a:chOff x="3586149" y="2260584"/>
              <a:chExt cx="391454" cy="863308"/>
            </a:xfrm>
          </p:grpSpPr>
          <p:sp>
            <p:nvSpPr>
              <p:cNvPr id="198" name="Прямоугольник 197"/>
              <p:cNvSpPr/>
              <p:nvPr/>
            </p:nvSpPr>
            <p:spPr>
              <a:xfrm>
                <a:off x="3586149" y="2662227"/>
                <a:ext cx="3401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 smtClean="0">
                    <a:solidFill>
                      <a:srgbClr val="00B0F0"/>
                    </a:solidFill>
                    <a:sym typeface="Symbol"/>
                  </a:rPr>
                  <a:t>6</a:t>
                </a:r>
                <a:endParaRPr lang="ru-RU" sz="24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99" name="Прямоугольник 198"/>
              <p:cNvSpPr/>
              <p:nvPr/>
            </p:nvSpPr>
            <p:spPr>
              <a:xfrm>
                <a:off x="3586149" y="2260584"/>
                <a:ext cx="3914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B0F0"/>
                    </a:solidFill>
                    <a:sym typeface="Symbol"/>
                  </a:rPr>
                  <a:t></a:t>
                </a:r>
                <a:endParaRPr lang="ru-RU" sz="2800" dirty="0">
                  <a:solidFill>
                    <a:srgbClr val="00B0F0"/>
                  </a:solidFill>
                </a:endParaRPr>
              </a:p>
            </p:txBody>
          </p:sp>
          <p:cxnSp>
            <p:nvCxnSpPr>
              <p:cNvPr id="200" name="Прямая соединительная линия 199"/>
              <p:cNvCxnSpPr/>
              <p:nvPr/>
            </p:nvCxnSpPr>
            <p:spPr>
              <a:xfrm>
                <a:off x="3659175" y="2735253"/>
                <a:ext cx="255591" cy="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6" name="TextBox 155"/>
          <p:cNvSpPr txBox="1"/>
          <p:nvPr/>
        </p:nvSpPr>
        <p:spPr>
          <a:xfrm>
            <a:off x="5703903" y="434934"/>
            <a:ext cx="1661032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00B05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00B050"/>
                </a:solidFill>
                <a:sym typeface="Symbol"/>
              </a:rPr>
              <a:t> = </a:t>
            </a:r>
            <a:r>
              <a:rPr lang="ru-RU" sz="2800" b="1" i="1" dirty="0" smtClean="0">
                <a:solidFill>
                  <a:srgbClr val="00B050"/>
                </a:solidFill>
                <a:latin typeface="Arial"/>
                <a:cs typeface="Arial"/>
                <a:sym typeface="Symbol"/>
              </a:rPr>
              <a:t>– </a:t>
            </a:r>
            <a:r>
              <a:rPr lang="ru-RU" sz="2800" b="1" i="1" dirty="0" err="1" smtClean="0">
                <a:solidFill>
                  <a:srgbClr val="00B05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00B05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p:grpSp>
        <p:nvGrpSpPr>
          <p:cNvPr id="2" name="Группа 16"/>
          <p:cNvGrpSpPr/>
          <p:nvPr/>
        </p:nvGrpSpPr>
        <p:grpSpPr>
          <a:xfrm flipH="1">
            <a:off x="-936613" y="2735253"/>
            <a:ext cx="11058587" cy="1831185"/>
            <a:chOff x="-977977" y="2735253"/>
            <a:chExt cx="11099951" cy="1831185"/>
          </a:xfrm>
        </p:grpSpPr>
        <p:sp>
          <p:nvSpPr>
            <p:cNvPr id="176" name="Полилиния 175"/>
            <p:cNvSpPr/>
            <p:nvPr/>
          </p:nvSpPr>
          <p:spPr>
            <a:xfrm>
              <a:off x="4571999" y="2735253"/>
              <a:ext cx="2782867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Полилиния 176"/>
            <p:cNvSpPr/>
            <p:nvPr/>
          </p:nvSpPr>
          <p:spPr>
            <a:xfrm rot="10800000">
              <a:off x="1860807" y="3648078"/>
              <a:ext cx="2724779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Полилиния 177"/>
            <p:cNvSpPr/>
            <p:nvPr/>
          </p:nvSpPr>
          <p:spPr>
            <a:xfrm>
              <a:off x="-977977" y="2735253"/>
              <a:ext cx="2841174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Полилиния 178"/>
            <p:cNvSpPr/>
            <p:nvPr/>
          </p:nvSpPr>
          <p:spPr>
            <a:xfrm rot="10800000">
              <a:off x="7343827" y="3611565"/>
              <a:ext cx="2778147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179"/>
          <p:cNvGrpSpPr/>
          <p:nvPr/>
        </p:nvGrpSpPr>
        <p:grpSpPr>
          <a:xfrm flipV="1">
            <a:off x="-483133" y="2698740"/>
            <a:ext cx="9217616" cy="1898676"/>
            <a:chOff x="-518307" y="2698740"/>
            <a:chExt cx="9252790" cy="1898676"/>
          </a:xfrm>
          <a:solidFill>
            <a:srgbClr val="00B0F0"/>
          </a:solidFill>
        </p:grpSpPr>
        <p:sp>
          <p:nvSpPr>
            <p:cNvPr id="181" name="Овал 180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Овал 181"/>
            <p:cNvSpPr/>
            <p:nvPr/>
          </p:nvSpPr>
          <p:spPr>
            <a:xfrm>
              <a:off x="6823854" y="31662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Овал 182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Овал 183"/>
            <p:cNvSpPr/>
            <p:nvPr/>
          </p:nvSpPr>
          <p:spPr>
            <a:xfrm>
              <a:off x="7741461" y="406718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Овал 184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Овал 185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Овал 186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Овал 187"/>
            <p:cNvSpPr/>
            <p:nvPr/>
          </p:nvSpPr>
          <p:spPr>
            <a:xfrm>
              <a:off x="4051257" y="4069566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Овал 188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Овал 189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Овал 190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Овал 191"/>
            <p:cNvSpPr/>
            <p:nvPr/>
          </p:nvSpPr>
          <p:spPr>
            <a:xfrm flipH="1">
              <a:off x="-518307" y="3136896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Овал 192"/>
            <p:cNvSpPr/>
            <p:nvPr/>
          </p:nvSpPr>
          <p:spPr>
            <a:xfrm>
              <a:off x="1766059" y="361411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Овал 193"/>
            <p:cNvSpPr/>
            <p:nvPr/>
          </p:nvSpPr>
          <p:spPr>
            <a:xfrm>
              <a:off x="1301001" y="316539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6" name="Группа 16"/>
          <p:cNvGrpSpPr/>
          <p:nvPr/>
        </p:nvGrpSpPr>
        <p:grpSpPr>
          <a:xfrm>
            <a:off x="-1008619" y="2735253"/>
            <a:ext cx="11021055" cy="1831185"/>
            <a:chOff x="-1105769" y="2735253"/>
            <a:chExt cx="11099949" cy="1831185"/>
          </a:xfrm>
        </p:grpSpPr>
        <p:sp>
          <p:nvSpPr>
            <p:cNvPr id="13" name="Полилиния 12"/>
            <p:cNvSpPr/>
            <p:nvPr/>
          </p:nvSpPr>
          <p:spPr>
            <a:xfrm>
              <a:off x="4529190" y="2735253"/>
              <a:ext cx="2748447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 rot="10800000">
              <a:off x="1756758" y="3648078"/>
              <a:ext cx="2782023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-1105769" y="2735253"/>
              <a:ext cx="2896104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 rot="10800000">
              <a:off x="7275238" y="3611565"/>
              <a:ext cx="2718942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8" name="Группа 158"/>
          <p:cNvGrpSpPr/>
          <p:nvPr/>
        </p:nvGrpSpPr>
        <p:grpSpPr>
          <a:xfrm>
            <a:off x="-504564" y="2698740"/>
            <a:ext cx="9239047" cy="1898676"/>
            <a:chOff x="-539820" y="2698740"/>
            <a:chExt cx="9274303" cy="1898676"/>
          </a:xfrm>
          <a:solidFill>
            <a:srgbClr val="C00000"/>
          </a:solidFill>
        </p:grpSpPr>
        <p:sp>
          <p:nvSpPr>
            <p:cNvPr id="160" name="Овал 159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Овал 162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Овал 163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Овал 168"/>
            <p:cNvSpPr/>
            <p:nvPr/>
          </p:nvSpPr>
          <p:spPr>
            <a:xfrm>
              <a:off x="2240963" y="4077072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Овал 169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1766059" y="360902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00093 L -0.04983 -0.0009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111E-6 L -0.05052 -0.0011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50" name="TextBox 4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8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28" name="TextBox 27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1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104" name="TextBox 10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Прямая со стрелкой 6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51" name="TextBox 50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8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19" name="TextBox 18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8774988" y="2808279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02988" y="-185787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32" name="TextBox 31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36" name="TextBox 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2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4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7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5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90" name="TextBox 8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6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6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5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108" name="TextBox 10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TextBox 142"/>
          <p:cNvSpPr txBox="1"/>
          <p:nvPr/>
        </p:nvSpPr>
        <p:spPr>
          <a:xfrm>
            <a:off x="5703903" y="0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00B0F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00B0F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00B0F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00B0F0"/>
                </a:solidFill>
                <a:sym typeface="Symbol"/>
              </a:rPr>
              <a:t> x</a:t>
            </a:r>
            <a:endParaRPr lang="ru-RU" sz="2800" b="1" i="1" dirty="0">
              <a:solidFill>
                <a:srgbClr val="00B0F0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5703903" y="434934"/>
            <a:ext cx="1544012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00B05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00B05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00B05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00B050"/>
                </a:solidFill>
                <a:sym typeface="Symbol"/>
              </a:rPr>
              <a:t> 2x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p:grpSp>
        <p:nvGrpSpPr>
          <p:cNvPr id="71" name="Группа 70"/>
          <p:cNvGrpSpPr/>
          <p:nvPr/>
        </p:nvGrpSpPr>
        <p:grpSpPr>
          <a:xfrm>
            <a:off x="-928433" y="2733279"/>
            <a:ext cx="11004042" cy="1831185"/>
            <a:chOff x="-13001" y="2724646"/>
            <a:chExt cx="11004042" cy="1831185"/>
          </a:xfrm>
        </p:grpSpPr>
        <p:grpSp>
          <p:nvGrpSpPr>
            <p:cNvPr id="24" name="Группа 16"/>
            <p:cNvGrpSpPr/>
            <p:nvPr/>
          </p:nvGrpSpPr>
          <p:grpSpPr>
            <a:xfrm flipH="1" flipV="1">
              <a:off x="-13001" y="2724646"/>
              <a:ext cx="5518702" cy="1831185"/>
              <a:chOff x="-977976" y="2735253"/>
              <a:chExt cx="11099950" cy="1831185"/>
            </a:xfrm>
          </p:grpSpPr>
          <p:sp>
            <p:nvSpPr>
              <p:cNvPr id="124" name="Полилиния 123"/>
              <p:cNvSpPr/>
              <p:nvPr/>
            </p:nvSpPr>
            <p:spPr>
              <a:xfrm>
                <a:off x="4571998" y="2735253"/>
                <a:ext cx="2782866" cy="918360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5" name="Полилиния 124"/>
              <p:cNvSpPr/>
              <p:nvPr/>
            </p:nvSpPr>
            <p:spPr>
              <a:xfrm rot="10800000">
                <a:off x="1829736" y="3617100"/>
                <a:ext cx="2778776" cy="949338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6" name="Полилиния 125"/>
              <p:cNvSpPr/>
              <p:nvPr/>
            </p:nvSpPr>
            <p:spPr>
              <a:xfrm>
                <a:off x="-977976" y="2735253"/>
                <a:ext cx="2838784" cy="954873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7" name="Полилиния 126"/>
              <p:cNvSpPr/>
              <p:nvPr/>
            </p:nvSpPr>
            <p:spPr>
              <a:xfrm rot="10800000">
                <a:off x="7343827" y="3611565"/>
                <a:ext cx="2778147" cy="949338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57" name="Группа 16"/>
            <p:cNvGrpSpPr/>
            <p:nvPr/>
          </p:nvGrpSpPr>
          <p:grpSpPr>
            <a:xfrm flipH="1" flipV="1">
              <a:off x="5472339" y="2724646"/>
              <a:ext cx="5518702" cy="1831185"/>
              <a:chOff x="-977976" y="2735253"/>
              <a:chExt cx="11099950" cy="1831185"/>
            </a:xfrm>
          </p:grpSpPr>
          <p:sp>
            <p:nvSpPr>
              <p:cNvPr id="158" name="Полилиния 157"/>
              <p:cNvSpPr/>
              <p:nvPr/>
            </p:nvSpPr>
            <p:spPr>
              <a:xfrm>
                <a:off x="4571998" y="2735253"/>
                <a:ext cx="2782866" cy="918360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9" name="Полилиния 158"/>
              <p:cNvSpPr/>
              <p:nvPr/>
            </p:nvSpPr>
            <p:spPr>
              <a:xfrm rot="10800000">
                <a:off x="1829736" y="3617100"/>
                <a:ext cx="2778776" cy="949338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5" name="Полилиния 174"/>
              <p:cNvSpPr/>
              <p:nvPr/>
            </p:nvSpPr>
            <p:spPr>
              <a:xfrm>
                <a:off x="-977976" y="2735253"/>
                <a:ext cx="2838784" cy="954873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0" name="Полилиния 179"/>
              <p:cNvSpPr/>
              <p:nvPr/>
            </p:nvSpPr>
            <p:spPr>
              <a:xfrm rot="10800000">
                <a:off x="7343827" y="3611565"/>
                <a:ext cx="2778147" cy="949338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95" name="Группа 16"/>
          <p:cNvGrpSpPr/>
          <p:nvPr/>
        </p:nvGrpSpPr>
        <p:grpSpPr>
          <a:xfrm>
            <a:off x="-978779" y="2739789"/>
            <a:ext cx="11058587" cy="1831185"/>
            <a:chOff x="-977977" y="2735253"/>
            <a:chExt cx="11099951" cy="1831185"/>
          </a:xfrm>
        </p:grpSpPr>
        <p:sp>
          <p:nvSpPr>
            <p:cNvPr id="197" name="Полилиния 196"/>
            <p:cNvSpPr/>
            <p:nvPr/>
          </p:nvSpPr>
          <p:spPr>
            <a:xfrm>
              <a:off x="4571999" y="2735253"/>
              <a:ext cx="2792022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1" name="Полилиния 200"/>
            <p:cNvSpPr/>
            <p:nvPr/>
          </p:nvSpPr>
          <p:spPr>
            <a:xfrm rot="10800000">
              <a:off x="1860807" y="3648078"/>
              <a:ext cx="2724779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2" name="Полилиния 201"/>
            <p:cNvSpPr/>
            <p:nvPr/>
          </p:nvSpPr>
          <p:spPr>
            <a:xfrm>
              <a:off x="-977977" y="2735253"/>
              <a:ext cx="2841174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3" name="Полилиния 202"/>
            <p:cNvSpPr/>
            <p:nvPr/>
          </p:nvSpPr>
          <p:spPr>
            <a:xfrm rot="10800000">
              <a:off x="7343827" y="3611565"/>
              <a:ext cx="2778147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9" name="Группа 178"/>
          <p:cNvGrpSpPr/>
          <p:nvPr/>
        </p:nvGrpSpPr>
        <p:grpSpPr>
          <a:xfrm>
            <a:off x="395763" y="2710494"/>
            <a:ext cx="8324157" cy="1903977"/>
            <a:chOff x="387296" y="2710494"/>
            <a:chExt cx="8324157" cy="1903977"/>
          </a:xfrm>
        </p:grpSpPr>
        <p:grpSp>
          <p:nvGrpSpPr>
            <p:cNvPr id="176" name="Группа 175"/>
            <p:cNvGrpSpPr/>
            <p:nvPr/>
          </p:nvGrpSpPr>
          <p:grpSpPr>
            <a:xfrm>
              <a:off x="387296" y="2710494"/>
              <a:ext cx="7628190" cy="1903977"/>
              <a:chOff x="387296" y="2710494"/>
              <a:chExt cx="7628190" cy="1903977"/>
            </a:xfrm>
          </p:grpSpPr>
          <p:sp>
            <p:nvSpPr>
              <p:cNvPr id="128" name="Овал 127"/>
              <p:cNvSpPr/>
              <p:nvPr/>
            </p:nvSpPr>
            <p:spPr>
              <a:xfrm flipV="1">
                <a:off x="5904862" y="3616058"/>
                <a:ext cx="72749" cy="7302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9" name="Овал 128"/>
              <p:cNvSpPr/>
              <p:nvPr/>
            </p:nvSpPr>
            <p:spPr>
              <a:xfrm flipV="1">
                <a:off x="6587966" y="4530998"/>
                <a:ext cx="72749" cy="7302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1" name="Овал 130"/>
              <p:cNvSpPr/>
              <p:nvPr/>
            </p:nvSpPr>
            <p:spPr>
              <a:xfrm flipV="1">
                <a:off x="7261729" y="3610646"/>
                <a:ext cx="72749" cy="7302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2" name="Овал 131"/>
              <p:cNvSpPr/>
              <p:nvPr/>
            </p:nvSpPr>
            <p:spPr>
              <a:xfrm flipV="1">
                <a:off x="7942737" y="2713140"/>
                <a:ext cx="72749" cy="7302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4" name="Овал 133"/>
              <p:cNvSpPr/>
              <p:nvPr/>
            </p:nvSpPr>
            <p:spPr>
              <a:xfrm flipV="1">
                <a:off x="5211155" y="2710494"/>
                <a:ext cx="72749" cy="7302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7" name="Овал 136"/>
              <p:cNvSpPr/>
              <p:nvPr/>
            </p:nvSpPr>
            <p:spPr>
              <a:xfrm flipV="1">
                <a:off x="4537213" y="3613153"/>
                <a:ext cx="72749" cy="7302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8" name="Овал 137"/>
              <p:cNvSpPr/>
              <p:nvPr/>
            </p:nvSpPr>
            <p:spPr>
              <a:xfrm flipV="1">
                <a:off x="3848198" y="4524390"/>
                <a:ext cx="72747" cy="7302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9" name="Овал 138"/>
              <p:cNvSpPr/>
              <p:nvPr/>
            </p:nvSpPr>
            <p:spPr>
              <a:xfrm flipV="1">
                <a:off x="2478586" y="2710494"/>
                <a:ext cx="72749" cy="7302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1" name="Овал 140"/>
              <p:cNvSpPr/>
              <p:nvPr/>
            </p:nvSpPr>
            <p:spPr>
              <a:xfrm flipV="1">
                <a:off x="387296" y="3616989"/>
                <a:ext cx="72749" cy="7302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4" name="Овал 153"/>
              <p:cNvSpPr/>
              <p:nvPr/>
            </p:nvSpPr>
            <p:spPr>
              <a:xfrm flipV="1">
                <a:off x="1787246" y="3609591"/>
                <a:ext cx="72749" cy="7302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5" name="Овал 154"/>
              <p:cNvSpPr/>
              <p:nvPr/>
            </p:nvSpPr>
            <p:spPr>
              <a:xfrm flipV="1">
                <a:off x="1145704" y="4541445"/>
                <a:ext cx="72749" cy="73026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77" name="Овал 176"/>
            <p:cNvSpPr/>
            <p:nvPr/>
          </p:nvSpPr>
          <p:spPr>
            <a:xfrm flipV="1">
              <a:off x="3160771" y="3618578"/>
              <a:ext cx="72749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Овал 177"/>
            <p:cNvSpPr/>
            <p:nvPr/>
          </p:nvSpPr>
          <p:spPr>
            <a:xfrm flipV="1">
              <a:off x="8638704" y="3627045"/>
              <a:ext cx="72749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04" name="TextBox 203"/>
          <p:cNvSpPr txBox="1"/>
          <p:nvPr/>
        </p:nvSpPr>
        <p:spPr>
          <a:xfrm>
            <a:off x="5703903" y="892135"/>
            <a:ext cx="181972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FF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FF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FF000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FF0000"/>
                </a:solidFill>
                <a:sym typeface="Symbol"/>
              </a:rPr>
              <a:t> 0,5x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grpSp>
        <p:nvGrpSpPr>
          <p:cNvPr id="205" name="Группа 16"/>
          <p:cNvGrpSpPr/>
          <p:nvPr/>
        </p:nvGrpSpPr>
        <p:grpSpPr>
          <a:xfrm>
            <a:off x="-897467" y="2739790"/>
            <a:ext cx="10862733" cy="1831185"/>
            <a:chOff x="-896362" y="2735253"/>
            <a:chExt cx="10903365" cy="1831185"/>
          </a:xfrm>
        </p:grpSpPr>
        <p:sp>
          <p:nvSpPr>
            <p:cNvPr id="206" name="Полилиния 205"/>
            <p:cNvSpPr/>
            <p:nvPr/>
          </p:nvSpPr>
          <p:spPr>
            <a:xfrm>
              <a:off x="4571998" y="2735253"/>
              <a:ext cx="543500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Полилиния 206"/>
            <p:cNvSpPr/>
            <p:nvPr/>
          </p:nvSpPr>
          <p:spPr>
            <a:xfrm rot="10800000">
              <a:off x="-896362" y="3648078"/>
              <a:ext cx="5481947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3" name="Группа 212"/>
          <p:cNvGrpSpPr/>
          <p:nvPr/>
        </p:nvGrpSpPr>
        <p:grpSpPr>
          <a:xfrm>
            <a:off x="1790622" y="2718961"/>
            <a:ext cx="5559150" cy="1884892"/>
            <a:chOff x="1790622" y="2718961"/>
            <a:chExt cx="5559150" cy="1884892"/>
          </a:xfrm>
        </p:grpSpPr>
        <p:sp>
          <p:nvSpPr>
            <p:cNvPr id="210" name="Овал 209"/>
            <p:cNvSpPr/>
            <p:nvPr/>
          </p:nvSpPr>
          <p:spPr>
            <a:xfrm flipV="1">
              <a:off x="4542289" y="3607961"/>
              <a:ext cx="72749" cy="7302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1" name="Овал 210"/>
            <p:cNvSpPr/>
            <p:nvPr/>
          </p:nvSpPr>
          <p:spPr>
            <a:xfrm flipV="1">
              <a:off x="7277023" y="2718961"/>
              <a:ext cx="72749" cy="7302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2" name="Овал 211"/>
            <p:cNvSpPr/>
            <p:nvPr/>
          </p:nvSpPr>
          <p:spPr>
            <a:xfrm flipV="1">
              <a:off x="1790622" y="4530827"/>
              <a:ext cx="72749" cy="7302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219729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50" name="TextBox 4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28" name="TextBox 27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9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0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104" name="TextBox 10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Прямая со стрелкой 6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51" name="TextBox 50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2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19" name="TextBox 18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8774988" y="2808279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02988" y="-185787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grpSp>
        <p:nvGrpSpPr>
          <p:cNvPr id="14" name="Группа 30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32" name="TextBox 31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34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36" name="TextBox 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Группа 38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8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27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7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31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90" name="TextBox 8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5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9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43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2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108" name="TextBox 10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TextBox 142"/>
          <p:cNvSpPr txBox="1"/>
          <p:nvPr/>
        </p:nvSpPr>
        <p:spPr>
          <a:xfrm>
            <a:off x="5703903" y="0"/>
            <a:ext cx="1420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00B0F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00B0F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00B0F0"/>
                </a:solidFill>
                <a:sym typeface="Symbol"/>
              </a:rPr>
              <a:t>соs</a:t>
            </a:r>
            <a:r>
              <a:rPr lang="ru-RU" sz="2800" b="1" i="1" dirty="0" smtClean="0">
                <a:solidFill>
                  <a:srgbClr val="00B0F0"/>
                </a:solidFill>
                <a:sym typeface="Symbol"/>
              </a:rPr>
              <a:t> x</a:t>
            </a:r>
            <a:endParaRPr lang="ru-RU" sz="2800" b="1" i="1" dirty="0">
              <a:solidFill>
                <a:srgbClr val="00B0F0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5703903" y="434934"/>
            <a:ext cx="1603324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00B05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00B05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00B050"/>
                </a:solidFill>
                <a:sym typeface="Symbol"/>
              </a:rPr>
              <a:t>соs</a:t>
            </a:r>
            <a:r>
              <a:rPr lang="ru-RU" sz="2800" b="1" i="1" dirty="0" smtClean="0">
                <a:solidFill>
                  <a:srgbClr val="00B050"/>
                </a:solidFill>
                <a:sym typeface="Symbol"/>
              </a:rPr>
              <a:t> 3x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5703903" y="892135"/>
            <a:ext cx="1941557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FF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FF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FF0000"/>
                </a:solidFill>
                <a:sym typeface="Symbol"/>
              </a:rPr>
              <a:t>соs</a:t>
            </a:r>
            <a:r>
              <a:rPr lang="ru-RU" sz="2800" b="1" i="1" dirty="0" smtClean="0">
                <a:solidFill>
                  <a:srgbClr val="FF0000"/>
                </a:solidFill>
                <a:sym typeface="Symbol"/>
              </a:rPr>
              <a:t> 3x/2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grpSp>
        <p:nvGrpSpPr>
          <p:cNvPr id="115" name="Группа 114"/>
          <p:cNvGrpSpPr/>
          <p:nvPr/>
        </p:nvGrpSpPr>
        <p:grpSpPr>
          <a:xfrm>
            <a:off x="-2363161" y="2735595"/>
            <a:ext cx="13818662" cy="1835858"/>
            <a:chOff x="-2363161" y="2735595"/>
            <a:chExt cx="13818662" cy="1835858"/>
          </a:xfrm>
        </p:grpSpPr>
        <p:grpSp>
          <p:nvGrpSpPr>
            <p:cNvPr id="56" name="Группа 16"/>
            <p:cNvGrpSpPr/>
            <p:nvPr/>
          </p:nvGrpSpPr>
          <p:grpSpPr>
            <a:xfrm>
              <a:off x="-2363161" y="2740268"/>
              <a:ext cx="11058586" cy="1831185"/>
              <a:chOff x="-977977" y="2735253"/>
              <a:chExt cx="11099950" cy="1831185"/>
            </a:xfrm>
          </p:grpSpPr>
          <p:sp>
            <p:nvSpPr>
              <p:cNvPr id="197" name="Полилиния 196"/>
              <p:cNvSpPr/>
              <p:nvPr/>
            </p:nvSpPr>
            <p:spPr>
              <a:xfrm>
                <a:off x="4571999" y="2735253"/>
                <a:ext cx="2783076" cy="918360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1" name="Полилиния 200"/>
              <p:cNvSpPr/>
              <p:nvPr/>
            </p:nvSpPr>
            <p:spPr>
              <a:xfrm rot="10800000">
                <a:off x="1860807" y="3648078"/>
                <a:ext cx="2724779" cy="918360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2" name="Полилиния 201"/>
              <p:cNvSpPr/>
              <p:nvPr/>
            </p:nvSpPr>
            <p:spPr>
              <a:xfrm>
                <a:off x="-977977" y="2735253"/>
                <a:ext cx="2841174" cy="954873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3" name="Полилиния 202"/>
              <p:cNvSpPr/>
              <p:nvPr/>
            </p:nvSpPr>
            <p:spPr>
              <a:xfrm rot="10800000">
                <a:off x="7350293" y="3611565"/>
                <a:ext cx="2771680" cy="949338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47" name="Полилиния 146"/>
            <p:cNvSpPr/>
            <p:nvPr/>
          </p:nvSpPr>
          <p:spPr>
            <a:xfrm>
              <a:off x="8624915" y="2735595"/>
              <a:ext cx="2830586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6" name="Группа 145"/>
          <p:cNvGrpSpPr/>
          <p:nvPr/>
        </p:nvGrpSpPr>
        <p:grpSpPr>
          <a:xfrm flipV="1">
            <a:off x="-474452" y="2733280"/>
            <a:ext cx="10053409" cy="1847347"/>
            <a:chOff x="-448573" y="2741906"/>
            <a:chExt cx="10053409" cy="1847347"/>
          </a:xfrm>
        </p:grpSpPr>
        <p:grpSp>
          <p:nvGrpSpPr>
            <p:cNvPr id="142" name="Группа 141"/>
            <p:cNvGrpSpPr/>
            <p:nvPr/>
          </p:nvGrpSpPr>
          <p:grpSpPr>
            <a:xfrm>
              <a:off x="-448573" y="2741906"/>
              <a:ext cx="9158871" cy="1847347"/>
              <a:chOff x="0" y="2724653"/>
              <a:chExt cx="9158871" cy="1847347"/>
            </a:xfrm>
          </p:grpSpPr>
          <p:grpSp>
            <p:nvGrpSpPr>
              <p:cNvPr id="53" name="Группа 70"/>
              <p:cNvGrpSpPr/>
              <p:nvPr/>
            </p:nvGrpSpPr>
            <p:grpSpPr>
              <a:xfrm>
                <a:off x="0" y="2724653"/>
                <a:ext cx="7341079" cy="1831185"/>
                <a:chOff x="-13001" y="2724646"/>
                <a:chExt cx="11004042" cy="1831185"/>
              </a:xfrm>
            </p:grpSpPr>
            <p:grpSp>
              <p:nvGrpSpPr>
                <p:cNvPr id="54" name="Группа 16"/>
                <p:cNvGrpSpPr/>
                <p:nvPr/>
              </p:nvGrpSpPr>
              <p:grpSpPr>
                <a:xfrm flipH="1" flipV="1">
                  <a:off x="-13001" y="2724646"/>
                  <a:ext cx="5518702" cy="1831185"/>
                  <a:chOff x="-977976" y="2735253"/>
                  <a:chExt cx="11099950" cy="1831185"/>
                </a:xfrm>
              </p:grpSpPr>
              <p:sp>
                <p:nvSpPr>
                  <p:cNvPr id="124" name="Полилиния 123"/>
                  <p:cNvSpPr/>
                  <p:nvPr/>
                </p:nvSpPr>
                <p:spPr>
                  <a:xfrm>
                    <a:off x="4571999" y="2735253"/>
                    <a:ext cx="2782866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285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5" name="Полилиния 124"/>
                  <p:cNvSpPr/>
                  <p:nvPr/>
                </p:nvSpPr>
                <p:spPr>
                  <a:xfrm rot="10800000">
                    <a:off x="1829736" y="3617100"/>
                    <a:ext cx="2778776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285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6" name="Полилиния 125"/>
                  <p:cNvSpPr/>
                  <p:nvPr/>
                </p:nvSpPr>
                <p:spPr>
                  <a:xfrm>
                    <a:off x="-977976" y="2735253"/>
                    <a:ext cx="2838783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285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7" name="Полилиния 126"/>
                  <p:cNvSpPr/>
                  <p:nvPr/>
                </p:nvSpPr>
                <p:spPr>
                  <a:xfrm rot="10800000">
                    <a:off x="7343827" y="3611565"/>
                    <a:ext cx="2778147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285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55" name="Группа 16"/>
                <p:cNvGrpSpPr/>
                <p:nvPr/>
              </p:nvGrpSpPr>
              <p:grpSpPr>
                <a:xfrm flipH="1" flipV="1">
                  <a:off x="5472339" y="2724646"/>
                  <a:ext cx="5518702" cy="1831185"/>
                  <a:chOff x="-977976" y="2735253"/>
                  <a:chExt cx="11099950" cy="1831185"/>
                </a:xfrm>
              </p:grpSpPr>
              <p:sp>
                <p:nvSpPr>
                  <p:cNvPr id="158" name="Полилиния 157"/>
                  <p:cNvSpPr/>
                  <p:nvPr/>
                </p:nvSpPr>
                <p:spPr>
                  <a:xfrm>
                    <a:off x="4571999" y="2735253"/>
                    <a:ext cx="278286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285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59" name="Полилиния 158"/>
                  <p:cNvSpPr/>
                  <p:nvPr/>
                </p:nvSpPr>
                <p:spPr>
                  <a:xfrm rot="10800000">
                    <a:off x="1829736" y="3617100"/>
                    <a:ext cx="2778776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285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75" name="Полилиния 174"/>
                  <p:cNvSpPr/>
                  <p:nvPr/>
                </p:nvSpPr>
                <p:spPr>
                  <a:xfrm>
                    <a:off x="-977976" y="2735253"/>
                    <a:ext cx="2838784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285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80" name="Полилиния 179"/>
                  <p:cNvSpPr/>
                  <p:nvPr/>
                </p:nvSpPr>
                <p:spPr>
                  <a:xfrm rot="10800000">
                    <a:off x="7343827" y="3611565"/>
                    <a:ext cx="2778147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285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sp>
            <p:nvSpPr>
              <p:cNvPr id="130" name="Полилиния 129"/>
              <p:cNvSpPr/>
              <p:nvPr/>
            </p:nvSpPr>
            <p:spPr>
              <a:xfrm rot="10800000" flipH="1" flipV="1">
                <a:off x="7308306" y="2747656"/>
                <a:ext cx="947171" cy="949338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3" name="Полилиния 132"/>
              <p:cNvSpPr/>
              <p:nvPr/>
            </p:nvSpPr>
            <p:spPr>
              <a:xfrm flipH="1" flipV="1">
                <a:off x="8253995" y="3638155"/>
                <a:ext cx="904876" cy="933845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44" name="Полилиния 143"/>
            <p:cNvSpPr/>
            <p:nvPr/>
          </p:nvSpPr>
          <p:spPr>
            <a:xfrm rot="10800000" flipH="1" flipV="1">
              <a:off x="8698391" y="2750533"/>
              <a:ext cx="906445" cy="945357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6" name="Группа 115"/>
          <p:cNvGrpSpPr/>
          <p:nvPr/>
        </p:nvGrpSpPr>
        <p:grpSpPr>
          <a:xfrm>
            <a:off x="0" y="2725948"/>
            <a:ext cx="9144000" cy="1851255"/>
            <a:chOff x="-2270226" y="2720197"/>
            <a:chExt cx="13725727" cy="1851255"/>
          </a:xfrm>
        </p:grpSpPr>
        <p:grpSp>
          <p:nvGrpSpPr>
            <p:cNvPr id="117" name="Группа 16"/>
            <p:cNvGrpSpPr/>
            <p:nvPr/>
          </p:nvGrpSpPr>
          <p:grpSpPr>
            <a:xfrm>
              <a:off x="-2270226" y="2740268"/>
              <a:ext cx="10965654" cy="1831184"/>
              <a:chOff x="-884694" y="2735253"/>
              <a:chExt cx="11006668" cy="1831184"/>
            </a:xfrm>
          </p:grpSpPr>
          <p:sp>
            <p:nvSpPr>
              <p:cNvPr id="119" name="Полилиния 118"/>
              <p:cNvSpPr/>
              <p:nvPr/>
            </p:nvSpPr>
            <p:spPr>
              <a:xfrm>
                <a:off x="4571999" y="2735253"/>
                <a:ext cx="2792022" cy="918360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0" name="Полилиния 119"/>
              <p:cNvSpPr/>
              <p:nvPr/>
            </p:nvSpPr>
            <p:spPr>
              <a:xfrm rot="10800000">
                <a:off x="1856366" y="3637308"/>
                <a:ext cx="2729216" cy="929129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1" name="Полилиния 120"/>
              <p:cNvSpPr/>
              <p:nvPr/>
            </p:nvSpPr>
            <p:spPr>
              <a:xfrm>
                <a:off x="-884694" y="2735253"/>
                <a:ext cx="2747892" cy="954444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2" name="Полилиния 121"/>
              <p:cNvSpPr/>
              <p:nvPr/>
            </p:nvSpPr>
            <p:spPr>
              <a:xfrm rot="10800000">
                <a:off x="7343827" y="3611565"/>
                <a:ext cx="2778147" cy="949338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18" name="Полилиния 117"/>
            <p:cNvSpPr/>
            <p:nvPr/>
          </p:nvSpPr>
          <p:spPr>
            <a:xfrm>
              <a:off x="8624915" y="2720197"/>
              <a:ext cx="2830586" cy="970272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219729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1724408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95" name="Группа 16"/>
          <p:cNvGrpSpPr/>
          <p:nvPr/>
        </p:nvGrpSpPr>
        <p:grpSpPr>
          <a:xfrm>
            <a:off x="-976842" y="2741472"/>
            <a:ext cx="11058587" cy="1831185"/>
            <a:chOff x="-977977" y="2735253"/>
            <a:chExt cx="11099951" cy="1831185"/>
          </a:xfrm>
        </p:grpSpPr>
        <p:sp>
          <p:nvSpPr>
            <p:cNvPr id="197" name="Полилиния 196"/>
            <p:cNvSpPr/>
            <p:nvPr/>
          </p:nvSpPr>
          <p:spPr>
            <a:xfrm>
              <a:off x="4571999" y="2735253"/>
              <a:ext cx="2782867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1" name="Полилиния 200"/>
            <p:cNvSpPr/>
            <p:nvPr/>
          </p:nvSpPr>
          <p:spPr>
            <a:xfrm rot="10800000">
              <a:off x="1860807" y="3648078"/>
              <a:ext cx="2724779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2" name="Полилиния 201"/>
            <p:cNvSpPr/>
            <p:nvPr/>
          </p:nvSpPr>
          <p:spPr>
            <a:xfrm>
              <a:off x="-977977" y="2735253"/>
              <a:ext cx="2841174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3" name="Полилиния 202"/>
            <p:cNvSpPr/>
            <p:nvPr/>
          </p:nvSpPr>
          <p:spPr>
            <a:xfrm rot="10800000">
              <a:off x="7343827" y="3611565"/>
              <a:ext cx="2778147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50" name="TextBox 4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8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28" name="TextBox 27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1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104" name="TextBox 10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Прямая со стрелкой 6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51" name="TextBox 50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8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19" name="TextBox 18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8774988" y="2808279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02988" y="-185787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32" name="TextBox 31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36" name="TextBox 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2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4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7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5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90" name="TextBox 8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6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6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5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108" name="TextBox 10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TextBox 142"/>
          <p:cNvSpPr txBox="1"/>
          <p:nvPr/>
        </p:nvSpPr>
        <p:spPr>
          <a:xfrm>
            <a:off x="5186647" y="349870"/>
            <a:ext cx="15440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3sin 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2517403" y="4531241"/>
            <a:ext cx="1276183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00B0F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00B0F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00B0F0"/>
                </a:solidFill>
                <a:sym typeface="Symbol"/>
              </a:rPr>
              <a:t>sinx</a:t>
            </a:r>
            <a:endParaRPr lang="ru-RU" sz="2800" b="1" i="1" dirty="0">
              <a:solidFill>
                <a:srgbClr val="00B0F0"/>
              </a:solidFill>
            </a:endParaRPr>
          </a:p>
        </p:txBody>
      </p:sp>
      <p:grpSp>
        <p:nvGrpSpPr>
          <p:cNvPr id="3" name="Группа 179"/>
          <p:cNvGrpSpPr/>
          <p:nvPr/>
        </p:nvGrpSpPr>
        <p:grpSpPr>
          <a:xfrm>
            <a:off x="-503215" y="2699245"/>
            <a:ext cx="9217616" cy="1892872"/>
            <a:chOff x="-518307" y="2704544"/>
            <a:chExt cx="9252790" cy="1892872"/>
          </a:xfrm>
          <a:solidFill>
            <a:srgbClr val="00B0F0"/>
          </a:solidFill>
        </p:grpSpPr>
        <p:sp>
          <p:nvSpPr>
            <p:cNvPr id="181" name="Овал 180"/>
            <p:cNvSpPr/>
            <p:nvPr/>
          </p:nvSpPr>
          <p:spPr>
            <a:xfrm>
              <a:off x="5901363" y="270454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Овал 181"/>
            <p:cNvSpPr/>
            <p:nvPr/>
          </p:nvSpPr>
          <p:spPr>
            <a:xfrm>
              <a:off x="6823854" y="31662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Овал 182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Овал 183"/>
            <p:cNvSpPr/>
            <p:nvPr/>
          </p:nvSpPr>
          <p:spPr>
            <a:xfrm>
              <a:off x="7741461" y="406718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Овал 184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Овал 185"/>
            <p:cNvSpPr/>
            <p:nvPr/>
          </p:nvSpPr>
          <p:spPr>
            <a:xfrm>
              <a:off x="5000108" y="3179142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Овал 186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Овал 187"/>
            <p:cNvSpPr/>
            <p:nvPr/>
          </p:nvSpPr>
          <p:spPr>
            <a:xfrm>
              <a:off x="4078697" y="4069566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Овал 188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Овал 189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Овал 190"/>
            <p:cNvSpPr/>
            <p:nvPr/>
          </p:nvSpPr>
          <p:spPr>
            <a:xfrm>
              <a:off x="396827" y="2710058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Овал 191"/>
            <p:cNvSpPr/>
            <p:nvPr/>
          </p:nvSpPr>
          <p:spPr>
            <a:xfrm flipH="1">
              <a:off x="-518307" y="3136896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Овал 192"/>
            <p:cNvSpPr/>
            <p:nvPr/>
          </p:nvSpPr>
          <p:spPr>
            <a:xfrm>
              <a:off x="1790976" y="361411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Овал 193"/>
            <p:cNvSpPr/>
            <p:nvPr/>
          </p:nvSpPr>
          <p:spPr>
            <a:xfrm>
              <a:off x="1321811" y="316539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6" name="Группа 16"/>
          <p:cNvGrpSpPr/>
          <p:nvPr/>
        </p:nvGrpSpPr>
        <p:grpSpPr>
          <a:xfrm>
            <a:off x="-852488" y="909603"/>
            <a:ext cx="10864923" cy="5488704"/>
            <a:chOff x="-948520" y="2735253"/>
            <a:chExt cx="10942699" cy="1831185"/>
          </a:xfrm>
        </p:grpSpPr>
        <p:sp>
          <p:nvSpPr>
            <p:cNvPr id="13" name="Полилиния 12"/>
            <p:cNvSpPr/>
            <p:nvPr/>
          </p:nvSpPr>
          <p:spPr>
            <a:xfrm>
              <a:off x="4495111" y="2735253"/>
              <a:ext cx="2771649" cy="937995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 rot="10800000">
              <a:off x="1751961" y="3637762"/>
              <a:ext cx="2764430" cy="928676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-948520" y="2735253"/>
              <a:ext cx="2724465" cy="950177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 rot="10800000">
              <a:off x="7266759" y="3624521"/>
              <a:ext cx="2727420" cy="941917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0" name="Овал 159"/>
          <p:cNvSpPr/>
          <p:nvPr/>
        </p:nvSpPr>
        <p:spPr>
          <a:xfrm>
            <a:off x="5892050" y="2693441"/>
            <a:ext cx="72749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Овал 160"/>
          <p:cNvSpPr/>
          <p:nvPr/>
        </p:nvSpPr>
        <p:spPr>
          <a:xfrm>
            <a:off x="6811035" y="3164139"/>
            <a:ext cx="72749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" name="Овал 161"/>
          <p:cNvSpPr/>
          <p:nvPr/>
        </p:nvSpPr>
        <p:spPr>
          <a:xfrm>
            <a:off x="7262919" y="3606266"/>
            <a:ext cx="72749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Овал 162"/>
          <p:cNvSpPr/>
          <p:nvPr/>
        </p:nvSpPr>
        <p:spPr>
          <a:xfrm>
            <a:off x="7725154" y="4055940"/>
            <a:ext cx="72749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Овал 163"/>
          <p:cNvSpPr/>
          <p:nvPr/>
        </p:nvSpPr>
        <p:spPr>
          <a:xfrm>
            <a:off x="8641652" y="4519091"/>
            <a:ext cx="72749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Овал 164"/>
          <p:cNvSpPr/>
          <p:nvPr/>
        </p:nvSpPr>
        <p:spPr>
          <a:xfrm>
            <a:off x="4994222" y="3173843"/>
            <a:ext cx="72749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Овал 165"/>
          <p:cNvSpPr/>
          <p:nvPr/>
        </p:nvSpPr>
        <p:spPr>
          <a:xfrm>
            <a:off x="4535625" y="3608811"/>
            <a:ext cx="72749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7" name="Овал 166"/>
          <p:cNvSpPr/>
          <p:nvPr/>
        </p:nvSpPr>
        <p:spPr>
          <a:xfrm>
            <a:off x="4076314" y="4067820"/>
            <a:ext cx="72749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8" name="Овал 167"/>
          <p:cNvSpPr/>
          <p:nvPr/>
        </p:nvSpPr>
        <p:spPr>
          <a:xfrm>
            <a:off x="3155606" y="4519091"/>
            <a:ext cx="7274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Овал 168"/>
          <p:cNvSpPr/>
          <p:nvPr/>
        </p:nvSpPr>
        <p:spPr>
          <a:xfrm>
            <a:off x="2239792" y="4080935"/>
            <a:ext cx="72749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0" name="Овал 169"/>
          <p:cNvSpPr/>
          <p:nvPr/>
        </p:nvSpPr>
        <p:spPr>
          <a:xfrm>
            <a:off x="408440" y="2707694"/>
            <a:ext cx="72749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1" name="Овал 170"/>
          <p:cNvSpPr/>
          <p:nvPr/>
        </p:nvSpPr>
        <p:spPr>
          <a:xfrm flipH="1">
            <a:off x="-504680" y="3137030"/>
            <a:ext cx="72749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" name="Овал 171"/>
          <p:cNvSpPr/>
          <p:nvPr/>
        </p:nvSpPr>
        <p:spPr>
          <a:xfrm>
            <a:off x="1797289" y="3608811"/>
            <a:ext cx="72749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Овал 172"/>
          <p:cNvSpPr/>
          <p:nvPr/>
        </p:nvSpPr>
        <p:spPr>
          <a:xfrm>
            <a:off x="1329907" y="3163600"/>
            <a:ext cx="72749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787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96296E-6 L 1.66667E-6 0.13334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667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7 L -0.00052 0.13056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6528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7.40741E-7 L 0.00105 0.13403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6690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85185E-6 L -1.94444E-6 0.26597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287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44444E-6 L 0.00052 -0.13612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6806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33333E-6 L 0.00053 -0.13334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6667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85185E-6 L 0.00105 -0.26528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13264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L 0.00052 -0.13125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6574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48148E-6 L 0.00261 -0.12917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6458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48148E-6 L 0.00208 -0.26944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13472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5185E-6 L 0.00104 0.26806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1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3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  <p:bldP spid="160" grpId="1" animBg="1"/>
      <p:bldP spid="161" grpId="0" animBg="1"/>
      <p:bldP spid="161" grpId="1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1" animBg="1"/>
      <p:bldP spid="173" grpId="0" animBg="1"/>
      <p:bldP spid="17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0834956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ysDash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55" name="Группа 154"/>
          <p:cNvGrpSpPr/>
          <p:nvPr/>
        </p:nvGrpSpPr>
        <p:grpSpPr>
          <a:xfrm>
            <a:off x="1893378" y="5072085"/>
            <a:ext cx="455066" cy="790282"/>
            <a:chOff x="1953732" y="5072085"/>
            <a:chExt cx="455066" cy="790282"/>
          </a:xfrm>
        </p:grpSpPr>
        <p:grpSp>
          <p:nvGrpSpPr>
            <p:cNvPr id="70" name="Группа 69"/>
            <p:cNvGrpSpPr/>
            <p:nvPr/>
          </p:nvGrpSpPr>
          <p:grpSpPr>
            <a:xfrm>
              <a:off x="1986888" y="5072085"/>
              <a:ext cx="421910" cy="790282"/>
              <a:chOff x="1760499" y="1019142"/>
              <a:chExt cx="421910" cy="790282"/>
            </a:xfrm>
          </p:grpSpPr>
          <p:sp>
            <p:nvSpPr>
              <p:cNvPr id="71" name="TextBox 70"/>
              <p:cNvSpPr txBox="1"/>
              <p:nvPr/>
            </p:nvSpPr>
            <p:spPr>
              <a:xfrm>
                <a:off x="1760499" y="1019142"/>
                <a:ext cx="4219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 </a:t>
                </a:r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73" name="Прямая соединительная линия 72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8" name="Прямая соединительная линия 207"/>
            <p:cNvCxnSpPr/>
            <p:nvPr/>
          </p:nvCxnSpPr>
          <p:spPr>
            <a:xfrm>
              <a:off x="1953732" y="5473728"/>
              <a:ext cx="106182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Группа 128"/>
          <p:cNvGrpSpPr/>
          <p:nvPr/>
        </p:nvGrpSpPr>
        <p:grpSpPr>
          <a:xfrm>
            <a:off x="1251862" y="5200164"/>
            <a:ext cx="459186" cy="790282"/>
            <a:chOff x="1251862" y="5200164"/>
            <a:chExt cx="459186" cy="790282"/>
          </a:xfrm>
        </p:grpSpPr>
        <p:grpSp>
          <p:nvGrpSpPr>
            <p:cNvPr id="66" name="Группа 65"/>
            <p:cNvGrpSpPr/>
            <p:nvPr/>
          </p:nvGrpSpPr>
          <p:grpSpPr>
            <a:xfrm>
              <a:off x="1289138" y="5200164"/>
              <a:ext cx="421910" cy="790282"/>
              <a:chOff x="1760499" y="1019142"/>
              <a:chExt cx="421910" cy="790282"/>
            </a:xfrm>
          </p:grpSpPr>
          <p:sp>
            <p:nvSpPr>
              <p:cNvPr id="67" name="TextBox 66"/>
              <p:cNvSpPr txBox="1"/>
              <p:nvPr/>
            </p:nvSpPr>
            <p:spPr>
              <a:xfrm>
                <a:off x="1760499" y="1019142"/>
                <a:ext cx="4219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 </a:t>
                </a:r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9" name="Прямая соединительная линия 6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0" name="Прямая соединительная линия 209"/>
            <p:cNvCxnSpPr/>
            <p:nvPr/>
          </p:nvCxnSpPr>
          <p:spPr>
            <a:xfrm>
              <a:off x="1251862" y="5601807"/>
              <a:ext cx="106182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" name="Прямая со стрелкой 3"/>
          <p:cNvCxnSpPr/>
          <p:nvPr/>
        </p:nvCxnSpPr>
        <p:spPr>
          <a:xfrm>
            <a:off x="8647" y="3812019"/>
            <a:ext cx="9144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Прямая со стрелкой 208"/>
          <p:cNvCxnSpPr/>
          <p:nvPr/>
        </p:nvCxnSpPr>
        <p:spPr>
          <a:xfrm rot="5400000" flipH="1" flipV="1">
            <a:off x="2675034" y="3456125"/>
            <a:ext cx="6858003" cy="1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 rot="5400000">
            <a:off x="3125" y="2301035"/>
            <a:ext cx="3038454" cy="30305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526955" y="2918467"/>
            <a:ext cx="1513065" cy="89355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1522351" y="1233488"/>
            <a:ext cx="1520751" cy="257787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3" idx="6"/>
            <a:endCxn id="3" idx="2"/>
          </p:cNvCxnSpPr>
          <p:nvPr/>
        </p:nvCxnSpPr>
        <p:spPr>
          <a:xfrm rot="5400000" flipH="1">
            <a:off x="3125" y="3816325"/>
            <a:ext cx="3038454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522952" y="3813607"/>
            <a:ext cx="1520150" cy="2645972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 flipV="1">
            <a:off x="1522351" y="3811361"/>
            <a:ext cx="1514514" cy="88259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Группа 39"/>
          <p:cNvGrpSpPr/>
          <p:nvPr/>
        </p:nvGrpSpPr>
        <p:grpSpPr>
          <a:xfrm>
            <a:off x="2037472" y="1745864"/>
            <a:ext cx="362600" cy="790282"/>
            <a:chOff x="1833525" y="1019142"/>
            <a:chExt cx="362600" cy="790282"/>
          </a:xfrm>
        </p:grpSpPr>
        <p:sp>
          <p:nvSpPr>
            <p:cNvPr id="41" name="TextBox 40"/>
            <p:cNvSpPr txBox="1"/>
            <p:nvPr/>
          </p:nvSpPr>
          <p:spPr>
            <a:xfrm>
              <a:off x="1833525" y="1019142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3" name="Прямая соединительная линия 42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Группа 43"/>
          <p:cNvGrpSpPr/>
          <p:nvPr/>
        </p:nvGrpSpPr>
        <p:grpSpPr>
          <a:xfrm>
            <a:off x="1341352" y="1566837"/>
            <a:ext cx="362600" cy="790282"/>
            <a:chOff x="1833525" y="1019142"/>
            <a:chExt cx="362600" cy="790282"/>
          </a:xfrm>
        </p:grpSpPr>
        <p:sp>
          <p:nvSpPr>
            <p:cNvPr id="45" name="TextBox 44"/>
            <p:cNvSpPr txBox="1"/>
            <p:nvPr/>
          </p:nvSpPr>
          <p:spPr>
            <a:xfrm>
              <a:off x="1833525" y="1019142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2972976" y="371729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79" name="Группа 78"/>
          <p:cNvGrpSpPr/>
          <p:nvPr/>
        </p:nvGrpSpPr>
        <p:grpSpPr>
          <a:xfrm>
            <a:off x="6674309" y="3733980"/>
            <a:ext cx="322543" cy="790282"/>
            <a:chOff x="1821083" y="1019142"/>
            <a:chExt cx="322543" cy="790282"/>
          </a:xfrm>
        </p:grpSpPr>
        <p:sp>
          <p:nvSpPr>
            <p:cNvPr id="80" name="TextBox 79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82" name="Прямая соединительная линия 81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Группа 82"/>
          <p:cNvGrpSpPr/>
          <p:nvPr/>
        </p:nvGrpSpPr>
        <p:grpSpPr>
          <a:xfrm>
            <a:off x="7480718" y="3736983"/>
            <a:ext cx="340158" cy="790282"/>
            <a:chOff x="1833525" y="1019142"/>
            <a:chExt cx="340158" cy="790282"/>
          </a:xfrm>
        </p:grpSpPr>
        <p:sp>
          <p:nvSpPr>
            <p:cNvPr id="84" name="TextBox 83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86" name="Прямая соединительная линия 85"/>
            <p:cNvCxnSpPr/>
            <p:nvPr/>
          </p:nvCxnSpPr>
          <p:spPr>
            <a:xfrm>
              <a:off x="1903751" y="1420785"/>
              <a:ext cx="230981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extBox 103"/>
          <p:cNvSpPr txBox="1"/>
          <p:nvPr/>
        </p:nvSpPr>
        <p:spPr>
          <a:xfrm>
            <a:off x="5821351" y="3781476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V="1">
            <a:off x="1526955" y="2284093"/>
            <a:ext cx="1516147" cy="152726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>
            <a:off x="1526955" y="3812020"/>
            <a:ext cx="1516148" cy="1523532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Группа 111"/>
          <p:cNvGrpSpPr/>
          <p:nvPr/>
        </p:nvGrpSpPr>
        <p:grpSpPr>
          <a:xfrm>
            <a:off x="2436062" y="1976696"/>
            <a:ext cx="362600" cy="790282"/>
            <a:chOff x="1833525" y="1019142"/>
            <a:chExt cx="362600" cy="790282"/>
          </a:xfrm>
        </p:grpSpPr>
        <p:sp>
          <p:nvSpPr>
            <p:cNvPr id="113" name="TextBox 112"/>
            <p:cNvSpPr txBox="1"/>
            <p:nvPr/>
          </p:nvSpPr>
          <p:spPr>
            <a:xfrm>
              <a:off x="1833525" y="1019142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5" name="Прямая соединительная линия 114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Группа 119"/>
          <p:cNvGrpSpPr/>
          <p:nvPr/>
        </p:nvGrpSpPr>
        <p:grpSpPr>
          <a:xfrm>
            <a:off x="7050973" y="3733980"/>
            <a:ext cx="376671" cy="790282"/>
            <a:chOff x="1797012" y="1019142"/>
            <a:chExt cx="376671" cy="790282"/>
          </a:xfrm>
        </p:grpSpPr>
        <p:sp>
          <p:nvSpPr>
            <p:cNvPr id="121" name="TextBox 120"/>
            <p:cNvSpPr txBox="1"/>
            <p:nvPr/>
          </p:nvSpPr>
          <p:spPr>
            <a:xfrm>
              <a:off x="1797012" y="1019142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23" name="Прямая соединительная линия 122"/>
            <p:cNvCxnSpPr/>
            <p:nvPr/>
          </p:nvCxnSpPr>
          <p:spPr>
            <a:xfrm>
              <a:off x="1870038" y="1420785"/>
              <a:ext cx="24597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TextBox 129"/>
          <p:cNvSpPr txBox="1"/>
          <p:nvPr/>
        </p:nvSpPr>
        <p:spPr>
          <a:xfrm>
            <a:off x="8774988" y="368459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х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Овал 150"/>
          <p:cNvSpPr/>
          <p:nvPr/>
        </p:nvSpPr>
        <p:spPr>
          <a:xfrm>
            <a:off x="1500093" y="5312691"/>
            <a:ext cx="45719" cy="45719"/>
          </a:xfrm>
          <a:prstGeom prst="ellipse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6" name="Прямая соединительная линия 155"/>
          <p:cNvCxnSpPr>
            <a:stCxn id="139" idx="6"/>
          </p:cNvCxnSpPr>
          <p:nvPr/>
        </p:nvCxnSpPr>
        <p:spPr>
          <a:xfrm flipV="1">
            <a:off x="3065423" y="2920400"/>
            <a:ext cx="3787469" cy="1763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Овал 159"/>
          <p:cNvSpPr/>
          <p:nvPr/>
        </p:nvSpPr>
        <p:spPr>
          <a:xfrm>
            <a:off x="6832081" y="290230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1" name="Прямая соединительная линия 160"/>
          <p:cNvCxnSpPr>
            <a:stCxn id="140" idx="6"/>
            <a:endCxn id="163" idx="2"/>
          </p:cNvCxnSpPr>
          <p:nvPr/>
        </p:nvCxnSpPr>
        <p:spPr>
          <a:xfrm flipV="1">
            <a:off x="3061669" y="2280257"/>
            <a:ext cx="4166803" cy="3186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Овал 162"/>
          <p:cNvSpPr/>
          <p:nvPr/>
        </p:nvSpPr>
        <p:spPr>
          <a:xfrm>
            <a:off x="7228472" y="2257397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Овал 163"/>
          <p:cNvSpPr/>
          <p:nvPr/>
        </p:nvSpPr>
        <p:spPr>
          <a:xfrm>
            <a:off x="7593551" y="1216375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Овал 164"/>
          <p:cNvSpPr/>
          <p:nvPr/>
        </p:nvSpPr>
        <p:spPr>
          <a:xfrm>
            <a:off x="4934903" y="5310835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8" name="Прямая соединительная линия 167"/>
          <p:cNvCxnSpPr>
            <a:stCxn id="141" idx="6"/>
          </p:cNvCxnSpPr>
          <p:nvPr/>
        </p:nvCxnSpPr>
        <p:spPr>
          <a:xfrm>
            <a:off x="3060500" y="1236343"/>
            <a:ext cx="4558862" cy="1446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Овал 172"/>
          <p:cNvSpPr/>
          <p:nvPr/>
        </p:nvSpPr>
        <p:spPr>
          <a:xfrm>
            <a:off x="5307338" y="4672181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" name="Овал 173"/>
          <p:cNvSpPr/>
          <p:nvPr/>
        </p:nvSpPr>
        <p:spPr>
          <a:xfrm>
            <a:off x="4538962" y="6430057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" name="TextBox 193"/>
          <p:cNvSpPr txBox="1"/>
          <p:nvPr/>
        </p:nvSpPr>
        <p:spPr>
          <a:xfrm>
            <a:off x="6543879" y="0"/>
            <a:ext cx="12528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en-US" sz="2800" b="1" i="1" dirty="0" err="1" smtClean="0">
                <a:solidFill>
                  <a:srgbClr val="C00000"/>
                </a:solidFill>
                <a:sym typeface="Symbol"/>
              </a:rPr>
              <a:t>tg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5734188" y="-74702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err="1"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6081177" y="202850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6104036" y="49892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6048732" y="5041307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6048732" y="6411852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26" name="Группа 225"/>
          <p:cNvGrpSpPr/>
          <p:nvPr/>
        </p:nvGrpSpPr>
        <p:grpSpPr>
          <a:xfrm>
            <a:off x="8197116" y="3733980"/>
            <a:ext cx="328617" cy="790282"/>
            <a:chOff x="1797011" y="1019142"/>
            <a:chExt cx="339005" cy="790282"/>
          </a:xfrm>
        </p:grpSpPr>
        <p:sp>
          <p:nvSpPr>
            <p:cNvPr id="227" name="TextBox 226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29" name="Прямая соединительная линия 228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Прямая соединительная линия 5"/>
          <p:cNvCxnSpPr/>
          <p:nvPr/>
        </p:nvCxnSpPr>
        <p:spPr>
          <a:xfrm flipH="1">
            <a:off x="3043102" y="-1"/>
            <a:ext cx="1" cy="685800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Группа 38"/>
          <p:cNvGrpSpPr/>
          <p:nvPr/>
        </p:nvGrpSpPr>
        <p:grpSpPr>
          <a:xfrm>
            <a:off x="2683128" y="2317843"/>
            <a:ext cx="362600" cy="790282"/>
            <a:chOff x="1833525" y="1019142"/>
            <a:chExt cx="362600" cy="790282"/>
          </a:xfrm>
        </p:grpSpPr>
        <p:sp>
          <p:nvSpPr>
            <p:cNvPr id="35" name="TextBox 34"/>
            <p:cNvSpPr txBox="1"/>
            <p:nvPr/>
          </p:nvSpPr>
          <p:spPr>
            <a:xfrm>
              <a:off x="1833525" y="1019142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Овал 138"/>
          <p:cNvSpPr/>
          <p:nvPr/>
        </p:nvSpPr>
        <p:spPr>
          <a:xfrm>
            <a:off x="3019704" y="289930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Овал 139"/>
          <p:cNvSpPr/>
          <p:nvPr/>
        </p:nvSpPr>
        <p:spPr>
          <a:xfrm>
            <a:off x="3015950" y="226058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Овал 140"/>
          <p:cNvSpPr/>
          <p:nvPr/>
        </p:nvSpPr>
        <p:spPr>
          <a:xfrm>
            <a:off x="3014781" y="121348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Овал 151"/>
          <p:cNvSpPr/>
          <p:nvPr/>
        </p:nvSpPr>
        <p:spPr>
          <a:xfrm>
            <a:off x="3014006" y="6417839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Овал 152"/>
          <p:cNvSpPr/>
          <p:nvPr/>
        </p:nvSpPr>
        <p:spPr>
          <a:xfrm>
            <a:off x="3014780" y="531269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Овал 153"/>
          <p:cNvSpPr/>
          <p:nvPr/>
        </p:nvSpPr>
        <p:spPr>
          <a:xfrm>
            <a:off x="3014005" y="4671091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1" name="Прямая соединительная линия 170"/>
          <p:cNvCxnSpPr/>
          <p:nvPr/>
        </p:nvCxnSpPr>
        <p:spPr>
          <a:xfrm>
            <a:off x="3054961" y="4689188"/>
            <a:ext cx="2274277" cy="1875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единительная линия 176"/>
          <p:cNvCxnSpPr>
            <a:stCxn id="153" idx="6"/>
          </p:cNvCxnSpPr>
          <p:nvPr/>
        </p:nvCxnSpPr>
        <p:spPr>
          <a:xfrm flipV="1">
            <a:off x="3060499" y="5333696"/>
            <a:ext cx="1897264" cy="1856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единительная линия 177"/>
          <p:cNvCxnSpPr>
            <a:stCxn id="152" idx="5"/>
          </p:cNvCxnSpPr>
          <p:nvPr/>
        </p:nvCxnSpPr>
        <p:spPr>
          <a:xfrm flipV="1">
            <a:off x="3053030" y="6452918"/>
            <a:ext cx="1527617" cy="3945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Прямая соединительная линия 287"/>
          <p:cNvCxnSpPr/>
          <p:nvPr/>
        </p:nvCxnSpPr>
        <p:spPr>
          <a:xfrm flipH="1">
            <a:off x="3821771" y="27123"/>
            <a:ext cx="1" cy="68580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Прямая соединительная линия 288"/>
          <p:cNvCxnSpPr/>
          <p:nvPr/>
        </p:nvCxnSpPr>
        <p:spPr>
          <a:xfrm flipH="1">
            <a:off x="8377541" y="5928"/>
            <a:ext cx="1" cy="68580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7" name="Группа 156"/>
          <p:cNvGrpSpPr/>
          <p:nvPr/>
        </p:nvGrpSpPr>
        <p:grpSpPr>
          <a:xfrm>
            <a:off x="2353854" y="4841252"/>
            <a:ext cx="437190" cy="790282"/>
            <a:chOff x="2474667" y="4676944"/>
            <a:chExt cx="437190" cy="790282"/>
          </a:xfrm>
        </p:grpSpPr>
        <p:grpSp>
          <p:nvGrpSpPr>
            <p:cNvPr id="116" name="Группа 115"/>
            <p:cNvGrpSpPr/>
            <p:nvPr/>
          </p:nvGrpSpPr>
          <p:grpSpPr>
            <a:xfrm>
              <a:off x="2489947" y="4676944"/>
              <a:ext cx="421910" cy="790282"/>
              <a:chOff x="1760499" y="1019142"/>
              <a:chExt cx="421910" cy="790282"/>
            </a:xfrm>
          </p:grpSpPr>
          <p:sp>
            <p:nvSpPr>
              <p:cNvPr id="117" name="TextBox 116"/>
              <p:cNvSpPr txBox="1"/>
              <p:nvPr/>
            </p:nvSpPr>
            <p:spPr>
              <a:xfrm>
                <a:off x="1760499" y="1019142"/>
                <a:ext cx="4219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 </a:t>
                </a:r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4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19" name="Прямая соединительная линия 11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7" name="Прямая соединительная линия 206"/>
            <p:cNvCxnSpPr/>
            <p:nvPr/>
          </p:nvCxnSpPr>
          <p:spPr>
            <a:xfrm>
              <a:off x="2474667" y="5078587"/>
              <a:ext cx="106182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0" name="Группа 289"/>
          <p:cNvGrpSpPr/>
          <p:nvPr/>
        </p:nvGrpSpPr>
        <p:grpSpPr>
          <a:xfrm>
            <a:off x="2629119" y="4434818"/>
            <a:ext cx="459186" cy="790282"/>
            <a:chOff x="1251862" y="5200164"/>
            <a:chExt cx="459186" cy="790282"/>
          </a:xfrm>
        </p:grpSpPr>
        <p:grpSp>
          <p:nvGrpSpPr>
            <p:cNvPr id="291" name="Группа 290"/>
            <p:cNvGrpSpPr/>
            <p:nvPr/>
          </p:nvGrpSpPr>
          <p:grpSpPr>
            <a:xfrm>
              <a:off x="1289138" y="5200164"/>
              <a:ext cx="421910" cy="790282"/>
              <a:chOff x="1760499" y="1019142"/>
              <a:chExt cx="421910" cy="790282"/>
            </a:xfrm>
          </p:grpSpPr>
          <p:sp>
            <p:nvSpPr>
              <p:cNvPr id="293" name="TextBox 292"/>
              <p:cNvSpPr txBox="1"/>
              <p:nvPr/>
            </p:nvSpPr>
            <p:spPr>
              <a:xfrm>
                <a:off x="1760499" y="1019142"/>
                <a:ext cx="4219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 </a:t>
                </a:r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4" name="TextBox 293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295" name="Прямая соединительная линия 294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2" name="Прямая соединительная линия 291"/>
            <p:cNvCxnSpPr/>
            <p:nvPr/>
          </p:nvCxnSpPr>
          <p:spPr>
            <a:xfrm>
              <a:off x="1251862" y="5601807"/>
              <a:ext cx="106182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Группа 31"/>
          <p:cNvGrpSpPr/>
          <p:nvPr/>
        </p:nvGrpSpPr>
        <p:grpSpPr>
          <a:xfrm>
            <a:off x="4689644" y="3684591"/>
            <a:ext cx="446340" cy="790282"/>
            <a:chOff x="4699757" y="3733980"/>
            <a:chExt cx="446340" cy="790282"/>
          </a:xfrm>
        </p:grpSpPr>
        <p:grpSp>
          <p:nvGrpSpPr>
            <p:cNvPr id="190" name="Группа 189"/>
            <p:cNvGrpSpPr/>
            <p:nvPr/>
          </p:nvGrpSpPr>
          <p:grpSpPr>
            <a:xfrm>
              <a:off x="4769426" y="3733980"/>
              <a:ext cx="376671" cy="790282"/>
              <a:chOff x="1797012" y="1019142"/>
              <a:chExt cx="376671" cy="790282"/>
            </a:xfrm>
          </p:grpSpPr>
          <p:sp>
            <p:nvSpPr>
              <p:cNvPr id="191" name="TextBox 190"/>
              <p:cNvSpPr txBox="1"/>
              <p:nvPr/>
            </p:nvSpPr>
            <p:spPr>
              <a:xfrm>
                <a:off x="1797012" y="1019142"/>
                <a:ext cx="3529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4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93" name="Прямая соединительная линия 192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5" name="Прямая соединительная линия 194"/>
            <p:cNvCxnSpPr/>
            <p:nvPr/>
          </p:nvCxnSpPr>
          <p:spPr>
            <a:xfrm>
              <a:off x="4699757" y="4133877"/>
              <a:ext cx="106182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2" name="Группа 251"/>
          <p:cNvGrpSpPr/>
          <p:nvPr/>
        </p:nvGrpSpPr>
        <p:grpSpPr>
          <a:xfrm>
            <a:off x="3581112" y="3095595"/>
            <a:ext cx="392305" cy="790282"/>
            <a:chOff x="3581112" y="3067487"/>
            <a:chExt cx="392305" cy="790282"/>
          </a:xfrm>
        </p:grpSpPr>
        <p:grpSp>
          <p:nvGrpSpPr>
            <p:cNvPr id="180" name="Группа 179"/>
            <p:cNvGrpSpPr/>
            <p:nvPr/>
          </p:nvGrpSpPr>
          <p:grpSpPr>
            <a:xfrm>
              <a:off x="3644800" y="3067487"/>
              <a:ext cx="328617" cy="790282"/>
              <a:chOff x="1797011" y="1019142"/>
              <a:chExt cx="339005" cy="790282"/>
            </a:xfrm>
          </p:grpSpPr>
          <p:sp>
            <p:nvSpPr>
              <p:cNvPr id="181" name="TextBox 180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82" name="TextBox 181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83" name="Прямая соединительная линия 182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4" name="Прямая соединительная линия 183"/>
            <p:cNvCxnSpPr/>
            <p:nvPr/>
          </p:nvCxnSpPr>
          <p:spPr>
            <a:xfrm>
              <a:off x="3581112" y="3469130"/>
              <a:ext cx="106182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4" name="Группа 253"/>
          <p:cNvGrpSpPr/>
          <p:nvPr/>
        </p:nvGrpSpPr>
        <p:grpSpPr>
          <a:xfrm>
            <a:off x="5076862" y="3082591"/>
            <a:ext cx="418200" cy="790282"/>
            <a:chOff x="5076862" y="3054483"/>
            <a:chExt cx="418200" cy="790282"/>
          </a:xfrm>
        </p:grpSpPr>
        <p:cxnSp>
          <p:nvCxnSpPr>
            <p:cNvPr id="185" name="Прямая соединительная линия 184"/>
            <p:cNvCxnSpPr/>
            <p:nvPr/>
          </p:nvCxnSpPr>
          <p:spPr>
            <a:xfrm>
              <a:off x="5076862" y="3458016"/>
              <a:ext cx="106182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6" name="Группа 185"/>
            <p:cNvGrpSpPr/>
            <p:nvPr/>
          </p:nvGrpSpPr>
          <p:grpSpPr>
            <a:xfrm>
              <a:off x="5172519" y="3054483"/>
              <a:ext cx="322543" cy="790282"/>
              <a:chOff x="1821083" y="1019142"/>
              <a:chExt cx="322543" cy="790282"/>
            </a:xfrm>
          </p:grpSpPr>
          <p:sp>
            <p:nvSpPr>
              <p:cNvPr id="187" name="TextBox 186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88" name="TextBox 187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89" name="Прямая соединительная линия 188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3" name="Группа 252"/>
          <p:cNvGrpSpPr/>
          <p:nvPr/>
        </p:nvGrpSpPr>
        <p:grpSpPr>
          <a:xfrm>
            <a:off x="4285560" y="3089093"/>
            <a:ext cx="446340" cy="790282"/>
            <a:chOff x="4285560" y="3060985"/>
            <a:chExt cx="446340" cy="790282"/>
          </a:xfrm>
        </p:grpSpPr>
        <p:cxnSp>
          <p:nvCxnSpPr>
            <p:cNvPr id="196" name="Прямая соединительная линия 195"/>
            <p:cNvCxnSpPr/>
            <p:nvPr/>
          </p:nvCxnSpPr>
          <p:spPr>
            <a:xfrm>
              <a:off x="4285560" y="3462628"/>
              <a:ext cx="106182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7" name="Группа 196"/>
            <p:cNvGrpSpPr/>
            <p:nvPr/>
          </p:nvGrpSpPr>
          <p:grpSpPr>
            <a:xfrm>
              <a:off x="4391742" y="3060985"/>
              <a:ext cx="340158" cy="790282"/>
              <a:chOff x="1833525" y="1019142"/>
              <a:chExt cx="340158" cy="790282"/>
            </a:xfrm>
          </p:grpSpPr>
          <p:sp>
            <p:nvSpPr>
              <p:cNvPr id="198" name="TextBox 197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99" name="TextBox 1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200" name="Прямая соединительная линия 1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4" name="Овал 133"/>
          <p:cNvSpPr/>
          <p:nvPr/>
        </p:nvSpPr>
        <p:spPr>
          <a:xfrm>
            <a:off x="1497349" y="2272124"/>
            <a:ext cx="45719" cy="45719"/>
          </a:xfrm>
          <a:prstGeom prst="ellipse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1" name="Группа 130"/>
          <p:cNvGrpSpPr/>
          <p:nvPr/>
        </p:nvGrpSpPr>
        <p:grpSpPr>
          <a:xfrm>
            <a:off x="4353645" y="-3725403"/>
            <a:ext cx="3535608" cy="14821214"/>
            <a:chOff x="2594802" y="-3938005"/>
            <a:chExt cx="3588720" cy="14821214"/>
          </a:xfrm>
        </p:grpSpPr>
        <p:sp>
          <p:nvSpPr>
            <p:cNvPr id="132" name="Дуга 131"/>
            <p:cNvSpPr/>
            <p:nvPr/>
          </p:nvSpPr>
          <p:spPr>
            <a:xfrm rot="813677" flipV="1">
              <a:off x="3685572" y="-3938005"/>
              <a:ext cx="2497950" cy="7709802"/>
            </a:xfrm>
            <a:prstGeom prst="arc">
              <a:avLst>
                <a:gd name="adj1" fmla="val 16480615"/>
                <a:gd name="adj2" fmla="val 1303851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Дуга 132"/>
            <p:cNvSpPr/>
            <p:nvPr/>
          </p:nvSpPr>
          <p:spPr>
            <a:xfrm rot="801886" flipH="1">
              <a:off x="2594802" y="3448217"/>
              <a:ext cx="2541577" cy="7434992"/>
            </a:xfrm>
            <a:prstGeom prst="arc">
              <a:avLst>
                <a:gd name="adj1" fmla="val 16514717"/>
                <a:gd name="adj2" fmla="val 21535441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2" name="Овал 171"/>
          <p:cNvSpPr/>
          <p:nvPr/>
        </p:nvSpPr>
        <p:spPr>
          <a:xfrm>
            <a:off x="6080340" y="378995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6" name="Прямая соединительная линия 135"/>
          <p:cNvCxnSpPr/>
          <p:nvPr/>
        </p:nvCxnSpPr>
        <p:spPr>
          <a:xfrm>
            <a:off x="1507905" y="3806599"/>
            <a:ext cx="4599104" cy="1452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Овал 146"/>
          <p:cNvSpPr/>
          <p:nvPr/>
        </p:nvSpPr>
        <p:spPr>
          <a:xfrm>
            <a:off x="3017161" y="378850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Овал 136"/>
          <p:cNvSpPr/>
          <p:nvPr/>
        </p:nvSpPr>
        <p:spPr>
          <a:xfrm>
            <a:off x="2805391" y="3018365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Овал 137"/>
          <p:cNvSpPr/>
          <p:nvPr/>
        </p:nvSpPr>
        <p:spPr>
          <a:xfrm>
            <a:off x="2571450" y="271778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Овал 141"/>
          <p:cNvSpPr/>
          <p:nvPr/>
        </p:nvSpPr>
        <p:spPr>
          <a:xfrm>
            <a:off x="2278181" y="248983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Овал 142"/>
          <p:cNvSpPr/>
          <p:nvPr/>
        </p:nvSpPr>
        <p:spPr>
          <a:xfrm>
            <a:off x="2258356" y="5103389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Овал 143"/>
          <p:cNvSpPr/>
          <p:nvPr/>
        </p:nvSpPr>
        <p:spPr>
          <a:xfrm>
            <a:off x="2578218" y="4866604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Овал 144"/>
          <p:cNvSpPr/>
          <p:nvPr/>
        </p:nvSpPr>
        <p:spPr>
          <a:xfrm>
            <a:off x="2810805" y="4544091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0" name="Прямая соединительная линия 169"/>
          <p:cNvCxnSpPr/>
          <p:nvPr/>
        </p:nvCxnSpPr>
        <p:spPr>
          <a:xfrm rot="5400000" flipH="1" flipV="1">
            <a:off x="156519" y="1375720"/>
            <a:ext cx="3805881" cy="105444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единительная линия 178"/>
          <p:cNvCxnSpPr/>
          <p:nvPr/>
        </p:nvCxnSpPr>
        <p:spPr>
          <a:xfrm rot="16200000" flipH="1">
            <a:off x="422191" y="4932406"/>
            <a:ext cx="3035641" cy="81554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Овал 202"/>
          <p:cNvSpPr/>
          <p:nvPr/>
        </p:nvSpPr>
        <p:spPr>
          <a:xfrm>
            <a:off x="1915542" y="233380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" name="Овал 203"/>
          <p:cNvSpPr/>
          <p:nvPr/>
        </p:nvSpPr>
        <p:spPr>
          <a:xfrm>
            <a:off x="1901898" y="5261968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159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000"/>
                            </p:stCondLst>
                            <p:childTnLst>
                              <p:par>
                                <p:cTn id="7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000"/>
                            </p:stCondLst>
                            <p:childTnLst>
                              <p:par>
                                <p:cTn id="8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000"/>
                            </p:stCondLst>
                            <p:childTnLst>
                              <p:par>
                                <p:cTn id="17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000"/>
                            </p:stCondLst>
                            <p:childTnLst>
                              <p:par>
                                <p:cTn id="18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000"/>
                            </p:stCondLst>
                            <p:childTnLst>
                              <p:par>
                                <p:cTn id="19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000"/>
                            </p:stCondLst>
                            <p:childTnLst>
                              <p:par>
                                <p:cTn id="2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1000"/>
                            </p:stCondLst>
                            <p:childTnLst>
                              <p:par>
                                <p:cTn id="2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000"/>
                            </p:stCondLst>
                            <p:childTnLst>
                              <p:par>
                                <p:cTn id="2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00"/>
                            </p:stCondLst>
                            <p:childTnLst>
                              <p:par>
                                <p:cTn id="2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1000"/>
                            </p:stCondLst>
                            <p:childTnLst>
                              <p:par>
                                <p:cTn id="2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7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1000"/>
                            </p:stCondLst>
                            <p:childTnLst>
                              <p:par>
                                <p:cTn id="27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7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7" grpId="0"/>
      <p:bldP spid="151" grpId="0" animBg="1"/>
      <p:bldP spid="160" grpId="0" animBg="1"/>
      <p:bldP spid="163" grpId="0" animBg="1"/>
      <p:bldP spid="164" grpId="0" animBg="1"/>
      <p:bldP spid="165" grpId="0" animBg="1"/>
      <p:bldP spid="173" grpId="0" animBg="1"/>
      <p:bldP spid="174" grpId="0" animBg="1"/>
      <p:bldP spid="139" grpId="0" animBg="1"/>
      <p:bldP spid="140" grpId="0" animBg="1"/>
      <p:bldP spid="141" grpId="0" animBg="1"/>
      <p:bldP spid="152" grpId="0" animBg="1"/>
      <p:bldP spid="153" grpId="0" animBg="1"/>
      <p:bldP spid="154" grpId="0" animBg="1"/>
      <p:bldP spid="134" grpId="0" animBg="1"/>
      <p:bldP spid="172" grpId="0" animBg="1"/>
      <p:bldP spid="147" grpId="0" animBg="1"/>
      <p:bldP spid="137" grpId="0" animBg="1"/>
      <p:bldP spid="138" grpId="0" animBg="1"/>
      <p:bldP spid="142" grpId="0" animBg="1"/>
      <p:bldP spid="143" grpId="0" animBg="1"/>
      <p:bldP spid="144" grpId="0" animBg="1"/>
      <p:bldP spid="145" grpId="0" animBg="1"/>
      <p:bldP spid="203" grpId="0" animBg="1"/>
      <p:bldP spid="20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6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7" name="TextBox 6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8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13" name="TextBox 12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7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22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23" name="TextBox 22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5" name="Прямая соединительная линия 24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Прямая со стрелкой 25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29" name="TextBox 28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0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33" name="Прямая соединительная линия 32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35" name="TextBox 34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7" name="Прямая соединительная линия 36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8774988" y="2808279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grpSp>
        <p:nvGrpSpPr>
          <p:cNvPr id="39" name="Группа 38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42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44" name="TextBox 4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6" name="Прямая соединительная линия 4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Группа 46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50" name="Прямая соединительная линия 4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52" name="TextBox 51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3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6" name="Прямая соединительная линия 55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7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58" name="TextBox 57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9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0" name="TextBox 59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2" name="Прямая соединительная линия 61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3" name="TextBox 6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69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70" name="TextBox 6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7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74" name="Прямая соединительная линия 7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5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76" name="TextBox 7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77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78" name="TextBox 7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0" name="Прямая соединительная линия 7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1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82" name="TextBox 81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84" name="Прямая соединительная линия 8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TextBox 84"/>
          <p:cNvSpPr txBox="1"/>
          <p:nvPr/>
        </p:nvSpPr>
        <p:spPr>
          <a:xfrm>
            <a:off x="5972705" y="0"/>
            <a:ext cx="12528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en-US" sz="2800" b="1" i="1" dirty="0" err="1" smtClean="0">
                <a:solidFill>
                  <a:srgbClr val="C00000"/>
                </a:solidFill>
                <a:sym typeface="Symbol"/>
              </a:rPr>
              <a:t>tg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grpSp>
        <p:nvGrpSpPr>
          <p:cNvPr id="87" name="Группа 194"/>
          <p:cNvGrpSpPr/>
          <p:nvPr/>
        </p:nvGrpSpPr>
        <p:grpSpPr>
          <a:xfrm>
            <a:off x="5936192" y="763551"/>
            <a:ext cx="2355709" cy="850304"/>
            <a:chOff x="1650960" y="1676376"/>
            <a:chExt cx="2355709" cy="850304"/>
          </a:xfrm>
        </p:grpSpPr>
        <p:sp>
          <p:nvSpPr>
            <p:cNvPr id="88" name="TextBox 87"/>
            <p:cNvSpPr txBox="1"/>
            <p:nvPr/>
          </p:nvSpPr>
          <p:spPr>
            <a:xfrm>
              <a:off x="1650960" y="1822428"/>
              <a:ext cx="235570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n-CL" sz="2800" b="1" i="1" dirty="0" smtClean="0">
                  <a:solidFill>
                    <a:srgbClr val="00B0F0"/>
                  </a:solidFill>
                  <a:sym typeface="Symbol"/>
                </a:rPr>
                <a:t>y</a:t>
              </a:r>
              <a:r>
                <a:rPr lang="ru-RU" sz="2800" b="1" i="1" dirty="0" smtClean="0">
                  <a:solidFill>
                    <a:srgbClr val="00B0F0"/>
                  </a:solidFill>
                  <a:sym typeface="Symbol"/>
                </a:rPr>
                <a:t> = </a:t>
              </a:r>
              <a:r>
                <a:rPr lang="ru-RU" sz="2800" b="1" i="1" dirty="0" smtClean="0">
                  <a:solidFill>
                    <a:srgbClr val="00B0F0"/>
                  </a:solidFill>
                  <a:latin typeface="Arial"/>
                  <a:cs typeface="Arial"/>
                  <a:sym typeface="Symbol"/>
                </a:rPr>
                <a:t>– </a:t>
              </a:r>
              <a:r>
                <a:rPr lang="en-US" sz="2800" b="1" i="1" dirty="0" err="1" smtClean="0">
                  <a:solidFill>
                    <a:srgbClr val="00B0F0"/>
                  </a:solidFill>
                  <a:sym typeface="Symbol"/>
                </a:rPr>
                <a:t>tg</a:t>
              </a:r>
              <a:r>
                <a:rPr lang="ru-RU" sz="3200" i="1" dirty="0" smtClean="0">
                  <a:solidFill>
                    <a:srgbClr val="00B0F0"/>
                  </a:solidFill>
                  <a:sym typeface="Symbol"/>
                </a:rPr>
                <a:t>(</a:t>
              </a:r>
              <a:r>
                <a:rPr lang="ru-RU" sz="2800" b="1" i="1" dirty="0" smtClean="0">
                  <a:solidFill>
                    <a:srgbClr val="00B0F0"/>
                  </a:solidFill>
                  <a:sym typeface="Symbol"/>
                </a:rPr>
                <a:t>x +</a:t>
              </a:r>
              <a:r>
                <a:rPr lang="ru-RU" sz="1600" b="1" i="1" dirty="0" smtClean="0">
                  <a:solidFill>
                    <a:srgbClr val="00B0F0"/>
                  </a:solidFill>
                  <a:sym typeface="Symbol"/>
                </a:rPr>
                <a:t> </a:t>
              </a:r>
              <a:r>
                <a:rPr lang="ru-RU" sz="2800" b="1" i="1" dirty="0" smtClean="0">
                  <a:solidFill>
                    <a:srgbClr val="00B0F0"/>
                  </a:solidFill>
                  <a:sym typeface="Symbol"/>
                </a:rPr>
                <a:t>    </a:t>
              </a:r>
              <a:r>
                <a:rPr lang="ru-RU" sz="3200" i="1" dirty="0" smtClean="0">
                  <a:solidFill>
                    <a:srgbClr val="00B0F0"/>
                  </a:solidFill>
                  <a:sym typeface="Symbol"/>
                </a:rPr>
                <a:t>)</a:t>
              </a:r>
              <a:endParaRPr lang="ru-RU" sz="3200" i="1" dirty="0">
                <a:solidFill>
                  <a:srgbClr val="00B0F0"/>
                </a:solidFill>
              </a:endParaRPr>
            </a:p>
          </p:txBody>
        </p:sp>
        <p:grpSp>
          <p:nvGrpSpPr>
            <p:cNvPr id="89" name="Группа 147"/>
            <p:cNvGrpSpPr/>
            <p:nvPr/>
          </p:nvGrpSpPr>
          <p:grpSpPr>
            <a:xfrm>
              <a:off x="3390422" y="1676376"/>
              <a:ext cx="391454" cy="850304"/>
              <a:chOff x="3463448" y="2260584"/>
              <a:chExt cx="391454" cy="850304"/>
            </a:xfrm>
          </p:grpSpPr>
          <p:sp>
            <p:nvSpPr>
              <p:cNvPr id="90" name="Прямоугольник 89"/>
              <p:cNvSpPr/>
              <p:nvPr/>
            </p:nvSpPr>
            <p:spPr>
              <a:xfrm>
                <a:off x="3475471" y="2649223"/>
                <a:ext cx="3401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 smtClean="0">
                    <a:solidFill>
                      <a:srgbClr val="00B0F0"/>
                    </a:solidFill>
                    <a:sym typeface="Symbol"/>
                  </a:rPr>
                  <a:t>6</a:t>
                </a:r>
                <a:endParaRPr lang="ru-RU" sz="24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91" name="Прямоугольник 90"/>
              <p:cNvSpPr/>
              <p:nvPr/>
            </p:nvSpPr>
            <p:spPr>
              <a:xfrm>
                <a:off x="3463448" y="2260584"/>
                <a:ext cx="3914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B0F0"/>
                    </a:solidFill>
                    <a:sym typeface="Symbol"/>
                  </a:rPr>
                  <a:t></a:t>
                </a:r>
                <a:endParaRPr lang="ru-RU" sz="2800" b="1" dirty="0">
                  <a:solidFill>
                    <a:srgbClr val="00B0F0"/>
                  </a:solidFill>
                </a:endParaRPr>
              </a:p>
            </p:txBody>
          </p:sp>
          <p:cxnSp>
            <p:nvCxnSpPr>
              <p:cNvPr id="92" name="Прямая соединительная линия 91"/>
              <p:cNvCxnSpPr/>
              <p:nvPr/>
            </p:nvCxnSpPr>
            <p:spPr>
              <a:xfrm>
                <a:off x="3537488" y="2735253"/>
                <a:ext cx="255591" cy="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3" name="TextBox 92"/>
          <p:cNvSpPr txBox="1"/>
          <p:nvPr/>
        </p:nvSpPr>
        <p:spPr>
          <a:xfrm>
            <a:off x="5972705" y="434934"/>
            <a:ext cx="1552605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00B05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00B050"/>
                </a:solidFill>
                <a:sym typeface="Symbol"/>
              </a:rPr>
              <a:t> = </a:t>
            </a:r>
            <a:r>
              <a:rPr lang="ru-RU" sz="2800" b="1" i="1" dirty="0" smtClean="0">
                <a:solidFill>
                  <a:srgbClr val="00B050"/>
                </a:solidFill>
                <a:latin typeface="Arial"/>
                <a:cs typeface="Arial"/>
                <a:sym typeface="Symbol"/>
              </a:rPr>
              <a:t>– </a:t>
            </a:r>
            <a:r>
              <a:rPr lang="en-US" sz="2800" b="1" i="1" dirty="0" err="1" smtClean="0">
                <a:solidFill>
                  <a:srgbClr val="00B050"/>
                </a:solidFill>
                <a:sym typeface="Symbol"/>
              </a:rPr>
              <a:t>tg</a:t>
            </a:r>
            <a:r>
              <a:rPr lang="ru-RU" sz="2800" b="1" i="1" dirty="0" smtClean="0">
                <a:solidFill>
                  <a:srgbClr val="00B050"/>
                </a:solidFill>
                <a:sym typeface="Symbol"/>
              </a:rPr>
              <a:t> x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p:cxnSp>
        <p:nvCxnSpPr>
          <p:cNvPr id="96" name="Прямая соединительная линия 95"/>
          <p:cNvCxnSpPr/>
          <p:nvPr/>
        </p:nvCxnSpPr>
        <p:spPr>
          <a:xfrm flipH="1">
            <a:off x="3199765" y="0"/>
            <a:ext cx="1" cy="68580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467338" y="-3"/>
            <a:ext cx="1" cy="68580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H="1">
            <a:off x="5942982" y="0"/>
            <a:ext cx="1" cy="68580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8681026" y="-3"/>
            <a:ext cx="0" cy="689654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" name="Группа 110"/>
          <p:cNvGrpSpPr/>
          <p:nvPr/>
        </p:nvGrpSpPr>
        <p:grpSpPr>
          <a:xfrm>
            <a:off x="397611" y="-3674235"/>
            <a:ext cx="8353757" cy="14645424"/>
            <a:chOff x="397611" y="-3674235"/>
            <a:chExt cx="8353757" cy="14645424"/>
          </a:xfrm>
        </p:grpSpPr>
        <p:grpSp>
          <p:nvGrpSpPr>
            <p:cNvPr id="104" name="Группа 103"/>
            <p:cNvGrpSpPr/>
            <p:nvPr/>
          </p:nvGrpSpPr>
          <p:grpSpPr>
            <a:xfrm>
              <a:off x="3139147" y="-3674235"/>
              <a:ext cx="2893935" cy="14620816"/>
              <a:chOff x="3139147" y="-3674235"/>
              <a:chExt cx="2893935" cy="14620816"/>
            </a:xfrm>
          </p:grpSpPr>
          <p:sp>
            <p:nvSpPr>
              <p:cNvPr id="102" name="Дуга 101"/>
              <p:cNvSpPr/>
              <p:nvPr/>
            </p:nvSpPr>
            <p:spPr>
              <a:xfrm flipV="1">
                <a:off x="3139147" y="-3674235"/>
                <a:ext cx="2575853" cy="7335016"/>
              </a:xfrm>
              <a:prstGeom prst="arc">
                <a:avLst>
                  <a:gd name="adj1" fmla="val 16327916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3" name="Дуга 102"/>
              <p:cNvSpPr/>
              <p:nvPr/>
            </p:nvSpPr>
            <p:spPr>
              <a:xfrm flipH="1">
                <a:off x="3462337" y="3611565"/>
                <a:ext cx="2570745" cy="7335016"/>
              </a:xfrm>
              <a:prstGeom prst="arc">
                <a:avLst>
                  <a:gd name="adj1" fmla="val 16346224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05" name="Группа 104"/>
            <p:cNvGrpSpPr/>
            <p:nvPr/>
          </p:nvGrpSpPr>
          <p:grpSpPr>
            <a:xfrm>
              <a:off x="5857433" y="-3649627"/>
              <a:ext cx="2893935" cy="14620816"/>
              <a:chOff x="3139147" y="-3674235"/>
              <a:chExt cx="2893935" cy="14620816"/>
            </a:xfrm>
          </p:grpSpPr>
          <p:sp>
            <p:nvSpPr>
              <p:cNvPr id="106" name="Дуга 105"/>
              <p:cNvSpPr/>
              <p:nvPr/>
            </p:nvSpPr>
            <p:spPr>
              <a:xfrm flipV="1">
                <a:off x="3139147" y="-3674235"/>
                <a:ext cx="2576955" cy="7335016"/>
              </a:xfrm>
              <a:prstGeom prst="arc">
                <a:avLst>
                  <a:gd name="adj1" fmla="val 16327916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7" name="Дуга 106"/>
              <p:cNvSpPr/>
              <p:nvPr/>
            </p:nvSpPr>
            <p:spPr>
              <a:xfrm flipH="1">
                <a:off x="3487251" y="3611565"/>
                <a:ext cx="2545831" cy="7335016"/>
              </a:xfrm>
              <a:prstGeom prst="arc">
                <a:avLst>
                  <a:gd name="adj1" fmla="val 16346224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08" name="Группа 107"/>
            <p:cNvGrpSpPr/>
            <p:nvPr/>
          </p:nvGrpSpPr>
          <p:grpSpPr>
            <a:xfrm>
              <a:off x="397611" y="-3662330"/>
              <a:ext cx="2893935" cy="14620816"/>
              <a:chOff x="3139147" y="-3674235"/>
              <a:chExt cx="2893935" cy="14620816"/>
            </a:xfrm>
          </p:grpSpPr>
          <p:sp>
            <p:nvSpPr>
              <p:cNvPr id="109" name="Дуга 108"/>
              <p:cNvSpPr/>
              <p:nvPr/>
            </p:nvSpPr>
            <p:spPr>
              <a:xfrm flipV="1">
                <a:off x="3139147" y="-3674235"/>
                <a:ext cx="2574189" cy="7335016"/>
              </a:xfrm>
              <a:prstGeom prst="arc">
                <a:avLst>
                  <a:gd name="adj1" fmla="val 16327916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0" name="Дуга 109"/>
              <p:cNvSpPr/>
              <p:nvPr/>
            </p:nvSpPr>
            <p:spPr>
              <a:xfrm flipH="1">
                <a:off x="3465435" y="3611565"/>
                <a:ext cx="2567647" cy="7335016"/>
              </a:xfrm>
              <a:prstGeom prst="arc">
                <a:avLst>
                  <a:gd name="adj1" fmla="val 16346224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12" name="Группа 111"/>
          <p:cNvGrpSpPr/>
          <p:nvPr/>
        </p:nvGrpSpPr>
        <p:grpSpPr>
          <a:xfrm flipV="1">
            <a:off x="391303" y="-3690260"/>
            <a:ext cx="8346613" cy="14633518"/>
            <a:chOff x="397611" y="-3674235"/>
            <a:chExt cx="8346613" cy="14633518"/>
          </a:xfrm>
        </p:grpSpPr>
        <p:grpSp>
          <p:nvGrpSpPr>
            <p:cNvPr id="113" name="Группа 103"/>
            <p:cNvGrpSpPr/>
            <p:nvPr/>
          </p:nvGrpSpPr>
          <p:grpSpPr>
            <a:xfrm>
              <a:off x="3139147" y="-3674235"/>
              <a:ext cx="2889173" cy="14608910"/>
              <a:chOff x="3139147" y="-3674235"/>
              <a:chExt cx="2889173" cy="14608910"/>
            </a:xfrm>
          </p:grpSpPr>
          <p:sp>
            <p:nvSpPr>
              <p:cNvPr id="120" name="Дуга 119"/>
              <p:cNvSpPr/>
              <p:nvPr/>
            </p:nvSpPr>
            <p:spPr>
              <a:xfrm flipV="1">
                <a:off x="3139147" y="-3674235"/>
                <a:ext cx="2539299" cy="7335016"/>
              </a:xfrm>
              <a:prstGeom prst="arc">
                <a:avLst>
                  <a:gd name="adj1" fmla="val 16327916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1" name="Дуга 120"/>
              <p:cNvSpPr/>
              <p:nvPr/>
            </p:nvSpPr>
            <p:spPr>
              <a:xfrm flipH="1">
                <a:off x="3444833" y="3599659"/>
                <a:ext cx="2583487" cy="7335016"/>
              </a:xfrm>
              <a:prstGeom prst="arc">
                <a:avLst>
                  <a:gd name="adj1" fmla="val 16346224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14" name="Группа 104"/>
            <p:cNvGrpSpPr/>
            <p:nvPr/>
          </p:nvGrpSpPr>
          <p:grpSpPr>
            <a:xfrm>
              <a:off x="5857433" y="-3649627"/>
              <a:ext cx="2886791" cy="14608910"/>
              <a:chOff x="3139147" y="-3674235"/>
              <a:chExt cx="2886791" cy="14608910"/>
            </a:xfrm>
          </p:grpSpPr>
          <p:sp>
            <p:nvSpPr>
              <p:cNvPr id="118" name="Дуга 117"/>
              <p:cNvSpPr/>
              <p:nvPr/>
            </p:nvSpPr>
            <p:spPr>
              <a:xfrm flipV="1">
                <a:off x="3139147" y="-3674235"/>
                <a:ext cx="2535638" cy="7335016"/>
              </a:xfrm>
              <a:prstGeom prst="arc">
                <a:avLst>
                  <a:gd name="adj1" fmla="val 16327916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9" name="Дуга 118"/>
              <p:cNvSpPr/>
              <p:nvPr/>
            </p:nvSpPr>
            <p:spPr>
              <a:xfrm flipH="1">
                <a:off x="3448315" y="3599659"/>
                <a:ext cx="2577623" cy="7335016"/>
              </a:xfrm>
              <a:prstGeom prst="arc">
                <a:avLst>
                  <a:gd name="adj1" fmla="val 16346224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15" name="Группа 107"/>
            <p:cNvGrpSpPr/>
            <p:nvPr/>
          </p:nvGrpSpPr>
          <p:grpSpPr>
            <a:xfrm>
              <a:off x="397611" y="-3662330"/>
              <a:ext cx="2889172" cy="14606528"/>
              <a:chOff x="3139147" y="-3674235"/>
              <a:chExt cx="2889172" cy="14606528"/>
            </a:xfrm>
          </p:grpSpPr>
          <p:sp>
            <p:nvSpPr>
              <p:cNvPr id="116" name="Дуга 115"/>
              <p:cNvSpPr/>
              <p:nvPr/>
            </p:nvSpPr>
            <p:spPr>
              <a:xfrm flipV="1">
                <a:off x="3139147" y="-3674235"/>
                <a:ext cx="2537635" cy="7335016"/>
              </a:xfrm>
              <a:prstGeom prst="arc">
                <a:avLst>
                  <a:gd name="adj1" fmla="val 16327916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7" name="Дуга 116"/>
              <p:cNvSpPr/>
              <p:nvPr/>
            </p:nvSpPr>
            <p:spPr>
              <a:xfrm flipH="1">
                <a:off x="3469362" y="3597277"/>
                <a:ext cx="2558957" cy="7335016"/>
              </a:xfrm>
              <a:prstGeom prst="arc">
                <a:avLst>
                  <a:gd name="adj1" fmla="val 16346224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22" name="Группа 121"/>
          <p:cNvGrpSpPr/>
          <p:nvPr/>
        </p:nvGrpSpPr>
        <p:grpSpPr>
          <a:xfrm flipV="1">
            <a:off x="369036" y="-3695859"/>
            <a:ext cx="8346613" cy="14631136"/>
            <a:chOff x="397611" y="-3674235"/>
            <a:chExt cx="8346613" cy="14631136"/>
          </a:xfrm>
        </p:grpSpPr>
        <p:grpSp>
          <p:nvGrpSpPr>
            <p:cNvPr id="123" name="Группа 103"/>
            <p:cNvGrpSpPr/>
            <p:nvPr/>
          </p:nvGrpSpPr>
          <p:grpSpPr>
            <a:xfrm>
              <a:off x="3139147" y="-3674235"/>
              <a:ext cx="2891555" cy="14608910"/>
              <a:chOff x="3139147" y="-3674235"/>
              <a:chExt cx="2891555" cy="14608910"/>
            </a:xfrm>
          </p:grpSpPr>
          <p:sp>
            <p:nvSpPr>
              <p:cNvPr id="130" name="Дуга 129"/>
              <p:cNvSpPr/>
              <p:nvPr/>
            </p:nvSpPr>
            <p:spPr>
              <a:xfrm flipV="1">
                <a:off x="3139147" y="-3674235"/>
                <a:ext cx="2556804" cy="7335016"/>
              </a:xfrm>
              <a:prstGeom prst="arc">
                <a:avLst>
                  <a:gd name="adj1" fmla="val 16327916"/>
                  <a:gd name="adj2" fmla="val 21535441"/>
                </a:avLst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1" name="Дуга 130"/>
              <p:cNvSpPr/>
              <p:nvPr/>
            </p:nvSpPr>
            <p:spPr>
              <a:xfrm flipH="1">
                <a:off x="3469482" y="3599659"/>
                <a:ext cx="2561220" cy="7335016"/>
              </a:xfrm>
              <a:prstGeom prst="arc">
                <a:avLst>
                  <a:gd name="adj1" fmla="val 16346224"/>
                  <a:gd name="adj2" fmla="val 21535441"/>
                </a:avLst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24" name="Группа 104"/>
            <p:cNvGrpSpPr/>
            <p:nvPr/>
          </p:nvGrpSpPr>
          <p:grpSpPr>
            <a:xfrm>
              <a:off x="5857433" y="-3649627"/>
              <a:ext cx="2886791" cy="14606528"/>
              <a:chOff x="3139147" y="-3674235"/>
              <a:chExt cx="2886791" cy="14606528"/>
            </a:xfrm>
          </p:grpSpPr>
          <p:sp>
            <p:nvSpPr>
              <p:cNvPr id="128" name="Дуга 127"/>
              <p:cNvSpPr/>
              <p:nvPr/>
            </p:nvSpPr>
            <p:spPr>
              <a:xfrm flipV="1">
                <a:off x="3139147" y="-3674235"/>
                <a:ext cx="2548380" cy="7335016"/>
              </a:xfrm>
              <a:prstGeom prst="arc">
                <a:avLst>
                  <a:gd name="adj1" fmla="val 16327916"/>
                  <a:gd name="adj2" fmla="val 21535441"/>
                </a:avLst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9" name="Дуга 128"/>
              <p:cNvSpPr/>
              <p:nvPr/>
            </p:nvSpPr>
            <p:spPr>
              <a:xfrm flipH="1">
                <a:off x="3461057" y="3597277"/>
                <a:ext cx="2564881" cy="7335016"/>
              </a:xfrm>
              <a:prstGeom prst="arc">
                <a:avLst>
                  <a:gd name="adj1" fmla="val 16346224"/>
                  <a:gd name="adj2" fmla="val 21535441"/>
                </a:avLst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25" name="Группа 107"/>
            <p:cNvGrpSpPr/>
            <p:nvPr/>
          </p:nvGrpSpPr>
          <p:grpSpPr>
            <a:xfrm>
              <a:off x="397611" y="-3662330"/>
              <a:ext cx="2896318" cy="14604147"/>
              <a:chOff x="3139147" y="-3674235"/>
              <a:chExt cx="2896318" cy="14604147"/>
            </a:xfrm>
          </p:grpSpPr>
          <p:sp>
            <p:nvSpPr>
              <p:cNvPr id="126" name="Дуга 125"/>
              <p:cNvSpPr/>
              <p:nvPr/>
            </p:nvSpPr>
            <p:spPr>
              <a:xfrm flipV="1">
                <a:off x="3139147" y="-3674235"/>
                <a:ext cx="2555140" cy="7335016"/>
              </a:xfrm>
              <a:prstGeom prst="arc">
                <a:avLst>
                  <a:gd name="adj1" fmla="val 16327916"/>
                  <a:gd name="adj2" fmla="val 21535441"/>
                </a:avLst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7" name="Дуга 126"/>
              <p:cNvSpPr/>
              <p:nvPr/>
            </p:nvSpPr>
            <p:spPr>
              <a:xfrm flipH="1">
                <a:off x="3486867" y="3594896"/>
                <a:ext cx="2548598" cy="7335016"/>
              </a:xfrm>
              <a:prstGeom prst="arc">
                <a:avLst>
                  <a:gd name="adj1" fmla="val 16346224"/>
                  <a:gd name="adj2" fmla="val 21535441"/>
                </a:avLst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32" name="Овал 131"/>
          <p:cNvSpPr/>
          <p:nvPr/>
        </p:nvSpPr>
        <p:spPr>
          <a:xfrm>
            <a:off x="4545506" y="3617896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Овал 132"/>
          <p:cNvSpPr/>
          <p:nvPr/>
        </p:nvSpPr>
        <p:spPr>
          <a:xfrm>
            <a:off x="5257500" y="2727308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Овал 133"/>
          <p:cNvSpPr/>
          <p:nvPr/>
        </p:nvSpPr>
        <p:spPr>
          <a:xfrm>
            <a:off x="3862087" y="454658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Овал 134"/>
          <p:cNvSpPr/>
          <p:nvPr/>
        </p:nvSpPr>
        <p:spPr>
          <a:xfrm>
            <a:off x="7298232" y="3625041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Овал 135"/>
          <p:cNvSpPr/>
          <p:nvPr/>
        </p:nvSpPr>
        <p:spPr>
          <a:xfrm>
            <a:off x="7991175" y="2722546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Овал 136"/>
          <p:cNvSpPr/>
          <p:nvPr/>
        </p:nvSpPr>
        <p:spPr>
          <a:xfrm>
            <a:off x="6600524" y="454658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Овал 137"/>
          <p:cNvSpPr/>
          <p:nvPr/>
        </p:nvSpPr>
        <p:spPr>
          <a:xfrm>
            <a:off x="1809451" y="3617896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Овал 138"/>
          <p:cNvSpPr/>
          <p:nvPr/>
        </p:nvSpPr>
        <p:spPr>
          <a:xfrm>
            <a:off x="2519063" y="271778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Овал 139"/>
          <p:cNvSpPr/>
          <p:nvPr/>
        </p:nvSpPr>
        <p:spPr>
          <a:xfrm>
            <a:off x="1118887" y="4551345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147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05052 0.0007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6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7" name="TextBox 6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8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13" name="TextBox 12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7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22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23" name="TextBox 22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5" name="Прямая соединительная линия 24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Прямая со стрелкой 25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29" name="TextBox 28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0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33" name="Прямая соединительная линия 32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35" name="TextBox 34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7" name="Прямая соединительная линия 36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8774988" y="3180812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grpSp>
        <p:nvGrpSpPr>
          <p:cNvPr id="39" name="Группа 38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42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44" name="TextBox 4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6" name="Прямая соединительная линия 4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Группа 46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50" name="Прямая соединительная линия 4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52" name="TextBox 51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3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6" name="Прямая соединительная линия 55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7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58" name="TextBox 57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9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0" name="TextBox 59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2" name="Прямая соединительная линия 61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3" name="TextBox 6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69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70" name="TextBox 6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7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74" name="Прямая соединительная линия 7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5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76" name="TextBox 7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77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78" name="TextBox 7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0" name="Прямая соединительная линия 7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1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82" name="TextBox 81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84" name="Прямая соединительная линия 8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TextBox 84"/>
          <p:cNvSpPr txBox="1"/>
          <p:nvPr/>
        </p:nvSpPr>
        <p:spPr>
          <a:xfrm>
            <a:off x="6565373" y="440267"/>
            <a:ext cx="14355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en-US" sz="2800" b="1" i="1" dirty="0" err="1" smtClean="0">
                <a:solidFill>
                  <a:srgbClr val="C00000"/>
                </a:solidFill>
                <a:sym typeface="Symbol"/>
              </a:rPr>
              <a:t>tg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2x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cxnSp>
        <p:nvCxnSpPr>
          <p:cNvPr id="96" name="Прямая соединительная линия 95"/>
          <p:cNvCxnSpPr/>
          <p:nvPr/>
        </p:nvCxnSpPr>
        <p:spPr>
          <a:xfrm flipH="1">
            <a:off x="3885565" y="-3"/>
            <a:ext cx="1" cy="68580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1153138" y="0"/>
            <a:ext cx="1" cy="68580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H="1">
            <a:off x="6628781" y="0"/>
            <a:ext cx="1" cy="68580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8020626" y="0"/>
            <a:ext cx="0" cy="689654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Овал 131"/>
          <p:cNvSpPr/>
          <p:nvPr/>
        </p:nvSpPr>
        <p:spPr>
          <a:xfrm>
            <a:off x="4545506" y="3617896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1" name="Прямая соединительная линия 140"/>
          <p:cNvCxnSpPr/>
          <p:nvPr/>
        </p:nvCxnSpPr>
        <p:spPr>
          <a:xfrm flipH="1">
            <a:off x="5257182" y="-3"/>
            <a:ext cx="1" cy="68580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/>
          <p:cNvCxnSpPr/>
          <p:nvPr/>
        </p:nvCxnSpPr>
        <p:spPr>
          <a:xfrm>
            <a:off x="2524738" y="0"/>
            <a:ext cx="1" cy="68580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Овал 160"/>
          <p:cNvSpPr/>
          <p:nvPr/>
        </p:nvSpPr>
        <p:spPr>
          <a:xfrm>
            <a:off x="7305639" y="3609430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Овал 142"/>
          <p:cNvSpPr/>
          <p:nvPr/>
        </p:nvSpPr>
        <p:spPr>
          <a:xfrm>
            <a:off x="5942506" y="362636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" name="Овал 161"/>
          <p:cNvSpPr/>
          <p:nvPr/>
        </p:nvSpPr>
        <p:spPr>
          <a:xfrm>
            <a:off x="3173906" y="3634830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Овал 162"/>
          <p:cNvSpPr/>
          <p:nvPr/>
        </p:nvSpPr>
        <p:spPr>
          <a:xfrm>
            <a:off x="1810772" y="3617896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Овал 163"/>
          <p:cNvSpPr/>
          <p:nvPr/>
        </p:nvSpPr>
        <p:spPr>
          <a:xfrm>
            <a:off x="439173" y="3609430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9" name="Группа 168"/>
          <p:cNvGrpSpPr/>
          <p:nvPr/>
        </p:nvGrpSpPr>
        <p:grpSpPr>
          <a:xfrm>
            <a:off x="-406400" y="-3674236"/>
            <a:ext cx="9982200" cy="14647035"/>
            <a:chOff x="-406400" y="-3674236"/>
            <a:chExt cx="9982200" cy="14647035"/>
          </a:xfrm>
        </p:grpSpPr>
        <p:grpSp>
          <p:nvGrpSpPr>
            <p:cNvPr id="144" name="Группа 143"/>
            <p:cNvGrpSpPr/>
            <p:nvPr/>
          </p:nvGrpSpPr>
          <p:grpSpPr>
            <a:xfrm>
              <a:off x="3699933" y="-3674236"/>
              <a:ext cx="1761067" cy="14621635"/>
              <a:chOff x="3699933" y="-3674236"/>
              <a:chExt cx="1761067" cy="14621635"/>
            </a:xfrm>
          </p:grpSpPr>
          <p:sp>
            <p:nvSpPr>
              <p:cNvPr id="102" name="Дуга 101"/>
              <p:cNvSpPr/>
              <p:nvPr/>
            </p:nvSpPr>
            <p:spPr>
              <a:xfrm flipV="1">
                <a:off x="3699933" y="-3674236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2" name="Дуга 141"/>
              <p:cNvSpPr/>
              <p:nvPr/>
            </p:nvSpPr>
            <p:spPr>
              <a:xfrm flipH="1">
                <a:off x="3953933" y="3590164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45" name="Группа 144"/>
            <p:cNvGrpSpPr/>
            <p:nvPr/>
          </p:nvGrpSpPr>
          <p:grpSpPr>
            <a:xfrm>
              <a:off x="5080001" y="-3648836"/>
              <a:ext cx="1761067" cy="14621635"/>
              <a:chOff x="3699933" y="-3674236"/>
              <a:chExt cx="1761067" cy="14621635"/>
            </a:xfrm>
          </p:grpSpPr>
          <p:sp>
            <p:nvSpPr>
              <p:cNvPr id="146" name="Дуга 145"/>
              <p:cNvSpPr/>
              <p:nvPr/>
            </p:nvSpPr>
            <p:spPr>
              <a:xfrm flipV="1">
                <a:off x="3699933" y="-3674236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7" name="Дуга 146"/>
              <p:cNvSpPr/>
              <p:nvPr/>
            </p:nvSpPr>
            <p:spPr>
              <a:xfrm flipH="1">
                <a:off x="3953933" y="3590164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48" name="Группа 147"/>
            <p:cNvGrpSpPr/>
            <p:nvPr/>
          </p:nvGrpSpPr>
          <p:grpSpPr>
            <a:xfrm>
              <a:off x="6451600" y="-3674236"/>
              <a:ext cx="1761067" cy="14621635"/>
              <a:chOff x="3699933" y="-3674236"/>
              <a:chExt cx="1761067" cy="14621635"/>
            </a:xfrm>
          </p:grpSpPr>
          <p:sp>
            <p:nvSpPr>
              <p:cNvPr id="149" name="Дуга 148"/>
              <p:cNvSpPr/>
              <p:nvPr/>
            </p:nvSpPr>
            <p:spPr>
              <a:xfrm flipV="1">
                <a:off x="3699933" y="-3674236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0" name="Дуга 149"/>
              <p:cNvSpPr/>
              <p:nvPr/>
            </p:nvSpPr>
            <p:spPr>
              <a:xfrm flipH="1">
                <a:off x="3953933" y="3590164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51" name="Группа 150"/>
            <p:cNvGrpSpPr/>
            <p:nvPr/>
          </p:nvGrpSpPr>
          <p:grpSpPr>
            <a:xfrm>
              <a:off x="2319866" y="-3665770"/>
              <a:ext cx="1761067" cy="14621635"/>
              <a:chOff x="3699933" y="-3674236"/>
              <a:chExt cx="1761067" cy="14621635"/>
            </a:xfrm>
          </p:grpSpPr>
          <p:sp>
            <p:nvSpPr>
              <p:cNvPr id="152" name="Дуга 151"/>
              <p:cNvSpPr/>
              <p:nvPr/>
            </p:nvSpPr>
            <p:spPr>
              <a:xfrm flipV="1">
                <a:off x="3699933" y="-3674236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3" name="Дуга 152"/>
              <p:cNvSpPr/>
              <p:nvPr/>
            </p:nvSpPr>
            <p:spPr>
              <a:xfrm flipH="1">
                <a:off x="3953933" y="3590164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55" name="Группа 154"/>
            <p:cNvGrpSpPr/>
            <p:nvPr/>
          </p:nvGrpSpPr>
          <p:grpSpPr>
            <a:xfrm>
              <a:off x="956733" y="-3665770"/>
              <a:ext cx="1761067" cy="14621635"/>
              <a:chOff x="3699933" y="-3674236"/>
              <a:chExt cx="1761067" cy="14621635"/>
            </a:xfrm>
          </p:grpSpPr>
          <p:sp>
            <p:nvSpPr>
              <p:cNvPr id="156" name="Дуга 155"/>
              <p:cNvSpPr/>
              <p:nvPr/>
            </p:nvSpPr>
            <p:spPr>
              <a:xfrm flipV="1">
                <a:off x="3699933" y="-3674236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7" name="Дуга 156"/>
              <p:cNvSpPr/>
              <p:nvPr/>
            </p:nvSpPr>
            <p:spPr>
              <a:xfrm flipH="1">
                <a:off x="3953933" y="3590164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58" name="Группа 157"/>
            <p:cNvGrpSpPr/>
            <p:nvPr/>
          </p:nvGrpSpPr>
          <p:grpSpPr>
            <a:xfrm>
              <a:off x="-406400" y="-3665770"/>
              <a:ext cx="1761067" cy="14621635"/>
              <a:chOff x="3699933" y="-3674236"/>
              <a:chExt cx="1761067" cy="14621635"/>
            </a:xfrm>
          </p:grpSpPr>
          <p:sp>
            <p:nvSpPr>
              <p:cNvPr id="159" name="Дуга 158"/>
              <p:cNvSpPr/>
              <p:nvPr/>
            </p:nvSpPr>
            <p:spPr>
              <a:xfrm flipV="1">
                <a:off x="3699933" y="-3674236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0" name="Дуга 159"/>
              <p:cNvSpPr/>
              <p:nvPr/>
            </p:nvSpPr>
            <p:spPr>
              <a:xfrm flipH="1">
                <a:off x="3953933" y="3590164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65" name="Группа 164"/>
            <p:cNvGrpSpPr/>
            <p:nvPr/>
          </p:nvGrpSpPr>
          <p:grpSpPr>
            <a:xfrm>
              <a:off x="7814733" y="-3674236"/>
              <a:ext cx="1761067" cy="14621635"/>
              <a:chOff x="3699933" y="-3674236"/>
              <a:chExt cx="1761067" cy="14621635"/>
            </a:xfrm>
          </p:grpSpPr>
          <p:sp>
            <p:nvSpPr>
              <p:cNvPr id="166" name="Дуга 165"/>
              <p:cNvSpPr/>
              <p:nvPr/>
            </p:nvSpPr>
            <p:spPr>
              <a:xfrm flipV="1">
                <a:off x="3699933" y="-3674236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7" name="Дуга 166"/>
              <p:cNvSpPr/>
              <p:nvPr/>
            </p:nvSpPr>
            <p:spPr>
              <a:xfrm flipH="1">
                <a:off x="3953933" y="3590164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68" name="Овал 167"/>
          <p:cNvSpPr/>
          <p:nvPr/>
        </p:nvSpPr>
        <p:spPr>
          <a:xfrm>
            <a:off x="8677239" y="362636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TextBox 120"/>
          <p:cNvSpPr txBox="1"/>
          <p:nvPr/>
        </p:nvSpPr>
        <p:spPr>
          <a:xfrm>
            <a:off x="4218244" y="-147637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err="1"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147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 animBg="1"/>
      <p:bldP spid="161" grpId="0" animBg="1"/>
      <p:bldP spid="143" grpId="0" animBg="1"/>
      <p:bldP spid="162" grpId="0" animBg="1"/>
      <p:bldP spid="163" grpId="0" animBg="1"/>
      <p:bldP spid="164" grpId="0" animBg="1"/>
      <p:bldP spid="16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0834956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ysDash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8" name="Группа 69"/>
          <p:cNvGrpSpPr/>
          <p:nvPr/>
        </p:nvGrpSpPr>
        <p:grpSpPr>
          <a:xfrm>
            <a:off x="1864621" y="5105422"/>
            <a:ext cx="577402" cy="799807"/>
            <a:chOff x="1698586" y="1009617"/>
            <a:chExt cx="577402" cy="799807"/>
          </a:xfrm>
        </p:grpSpPr>
        <p:sp>
          <p:nvSpPr>
            <p:cNvPr id="71" name="TextBox 70"/>
            <p:cNvSpPr txBox="1"/>
            <p:nvPr/>
          </p:nvSpPr>
          <p:spPr>
            <a:xfrm>
              <a:off x="1698586" y="1009617"/>
              <a:ext cx="5774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 </a:t>
              </a:r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73" name="Прямая соединительная линия 72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xtBox 66"/>
          <p:cNvSpPr txBox="1"/>
          <p:nvPr/>
        </p:nvSpPr>
        <p:spPr>
          <a:xfrm>
            <a:off x="1289138" y="5200164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sym typeface="Symbol"/>
              </a:rPr>
              <a:t> 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8647" y="3812019"/>
            <a:ext cx="9144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Прямая со стрелкой 208"/>
          <p:cNvCxnSpPr/>
          <p:nvPr/>
        </p:nvCxnSpPr>
        <p:spPr>
          <a:xfrm rot="5400000" flipH="1" flipV="1">
            <a:off x="382802" y="3429001"/>
            <a:ext cx="6858003" cy="1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 rot="5400000">
            <a:off x="3125" y="2301035"/>
            <a:ext cx="3038454" cy="30305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526955" y="2918467"/>
            <a:ext cx="1513065" cy="89355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1522351" y="1233488"/>
            <a:ext cx="1520751" cy="257787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3" idx="6"/>
            <a:endCxn id="3" idx="2"/>
          </p:cNvCxnSpPr>
          <p:nvPr/>
        </p:nvCxnSpPr>
        <p:spPr>
          <a:xfrm rot="5400000" flipH="1">
            <a:off x="3125" y="3816325"/>
            <a:ext cx="3038454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522952" y="3813607"/>
            <a:ext cx="1520150" cy="2645972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 flipV="1">
            <a:off x="1522351" y="3811361"/>
            <a:ext cx="1514514" cy="88259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Группа 39"/>
          <p:cNvGrpSpPr/>
          <p:nvPr/>
        </p:nvGrpSpPr>
        <p:grpSpPr>
          <a:xfrm>
            <a:off x="2037472" y="1745864"/>
            <a:ext cx="362600" cy="790282"/>
            <a:chOff x="1833525" y="1019142"/>
            <a:chExt cx="362600" cy="790282"/>
          </a:xfrm>
        </p:grpSpPr>
        <p:sp>
          <p:nvSpPr>
            <p:cNvPr id="41" name="TextBox 40"/>
            <p:cNvSpPr txBox="1"/>
            <p:nvPr/>
          </p:nvSpPr>
          <p:spPr>
            <a:xfrm>
              <a:off x="1833525" y="1019142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3" name="Прямая соединительная линия 42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1341352" y="189545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5" name="Группа 78"/>
          <p:cNvGrpSpPr/>
          <p:nvPr/>
        </p:nvGrpSpPr>
        <p:grpSpPr>
          <a:xfrm>
            <a:off x="6583822" y="3719693"/>
            <a:ext cx="536116" cy="775995"/>
            <a:chOff x="1821083" y="1019142"/>
            <a:chExt cx="536116" cy="775995"/>
          </a:xfrm>
        </p:grpSpPr>
        <p:sp>
          <p:nvSpPr>
            <p:cNvPr id="80" name="TextBox 79"/>
            <p:cNvSpPr txBox="1"/>
            <p:nvPr/>
          </p:nvSpPr>
          <p:spPr>
            <a:xfrm>
              <a:off x="1821083" y="1019142"/>
              <a:ext cx="5361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919250" y="1333472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82" name="Прямая соединительная линия 81"/>
            <p:cNvCxnSpPr/>
            <p:nvPr/>
          </p:nvCxnSpPr>
          <p:spPr>
            <a:xfrm>
              <a:off x="1870038" y="1420785"/>
              <a:ext cx="363336" cy="299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Группа 82"/>
          <p:cNvGrpSpPr/>
          <p:nvPr/>
        </p:nvGrpSpPr>
        <p:grpSpPr>
          <a:xfrm>
            <a:off x="7423567" y="3727457"/>
            <a:ext cx="548857" cy="780757"/>
            <a:chOff x="1833524" y="1019142"/>
            <a:chExt cx="548857" cy="780757"/>
          </a:xfrm>
        </p:grpSpPr>
        <p:sp>
          <p:nvSpPr>
            <p:cNvPr id="84" name="TextBox 83"/>
            <p:cNvSpPr txBox="1"/>
            <p:nvPr/>
          </p:nvSpPr>
          <p:spPr>
            <a:xfrm>
              <a:off x="1833524" y="1019142"/>
              <a:ext cx="5488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966875" y="1338234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86" name="Прямая соединительная линия 85"/>
            <p:cNvCxnSpPr/>
            <p:nvPr/>
          </p:nvCxnSpPr>
          <p:spPr>
            <a:xfrm flipV="1">
              <a:off x="1903751" y="1416009"/>
              <a:ext cx="373856" cy="4776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extBox 103"/>
          <p:cNvSpPr txBox="1"/>
          <p:nvPr/>
        </p:nvSpPr>
        <p:spPr>
          <a:xfrm>
            <a:off x="3778238" y="3757663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V="1">
            <a:off x="1526955" y="2284093"/>
            <a:ext cx="1516147" cy="152726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>
            <a:off x="1526955" y="3812020"/>
            <a:ext cx="1516148" cy="1523532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111"/>
          <p:cNvGrpSpPr/>
          <p:nvPr/>
        </p:nvGrpSpPr>
        <p:grpSpPr>
          <a:xfrm>
            <a:off x="2436062" y="1976696"/>
            <a:ext cx="362600" cy="790282"/>
            <a:chOff x="1833525" y="1019142"/>
            <a:chExt cx="362600" cy="790282"/>
          </a:xfrm>
        </p:grpSpPr>
        <p:sp>
          <p:nvSpPr>
            <p:cNvPr id="113" name="TextBox 112"/>
            <p:cNvSpPr txBox="1"/>
            <p:nvPr/>
          </p:nvSpPr>
          <p:spPr>
            <a:xfrm>
              <a:off x="1833525" y="1019142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5" name="Прямая соединительная линия 114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19"/>
          <p:cNvGrpSpPr/>
          <p:nvPr/>
        </p:nvGrpSpPr>
        <p:grpSpPr>
          <a:xfrm>
            <a:off x="7008110" y="3729217"/>
            <a:ext cx="508473" cy="785519"/>
            <a:chOff x="1797012" y="1019142"/>
            <a:chExt cx="508473" cy="785519"/>
          </a:xfrm>
        </p:grpSpPr>
        <p:sp>
          <p:nvSpPr>
            <p:cNvPr id="121" name="TextBox 120"/>
            <p:cNvSpPr txBox="1"/>
            <p:nvPr/>
          </p:nvSpPr>
          <p:spPr>
            <a:xfrm>
              <a:off x="1797012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871625" y="1342996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23" name="Прямая соединительная линия 122"/>
            <p:cNvCxnSpPr/>
            <p:nvPr/>
          </p:nvCxnSpPr>
          <p:spPr>
            <a:xfrm flipV="1">
              <a:off x="1870038" y="1419013"/>
              <a:ext cx="343601" cy="1772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TextBox 129"/>
          <p:cNvSpPr txBox="1"/>
          <p:nvPr/>
        </p:nvSpPr>
        <p:spPr>
          <a:xfrm>
            <a:off x="8774988" y="368459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х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Овал 150"/>
          <p:cNvSpPr/>
          <p:nvPr/>
        </p:nvSpPr>
        <p:spPr>
          <a:xfrm>
            <a:off x="1500093" y="5312691"/>
            <a:ext cx="45719" cy="45719"/>
          </a:xfrm>
          <a:prstGeom prst="ellipse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6" name="Прямая соединительная линия 155"/>
          <p:cNvCxnSpPr>
            <a:stCxn id="139" idx="6"/>
          </p:cNvCxnSpPr>
          <p:nvPr/>
        </p:nvCxnSpPr>
        <p:spPr>
          <a:xfrm flipV="1">
            <a:off x="3065423" y="2917031"/>
            <a:ext cx="2251908" cy="5132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Овал 159"/>
          <p:cNvSpPr/>
          <p:nvPr/>
        </p:nvSpPr>
        <p:spPr>
          <a:xfrm>
            <a:off x="5303785" y="288759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1" name="Прямая соединительная линия 160"/>
          <p:cNvCxnSpPr>
            <a:endCxn id="163" idx="2"/>
          </p:cNvCxnSpPr>
          <p:nvPr/>
        </p:nvCxnSpPr>
        <p:spPr>
          <a:xfrm>
            <a:off x="3000378" y="2286000"/>
            <a:ext cx="1963325" cy="2803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Овал 162"/>
          <p:cNvSpPr/>
          <p:nvPr/>
        </p:nvSpPr>
        <p:spPr>
          <a:xfrm>
            <a:off x="4963703" y="226594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Овал 163"/>
          <p:cNvSpPr/>
          <p:nvPr/>
        </p:nvSpPr>
        <p:spPr>
          <a:xfrm>
            <a:off x="4554898" y="121259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Овал 164"/>
          <p:cNvSpPr/>
          <p:nvPr/>
        </p:nvSpPr>
        <p:spPr>
          <a:xfrm>
            <a:off x="7206615" y="530607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8" name="Прямая соединительная линия 167"/>
          <p:cNvCxnSpPr>
            <a:stCxn id="141" idx="6"/>
          </p:cNvCxnSpPr>
          <p:nvPr/>
        </p:nvCxnSpPr>
        <p:spPr>
          <a:xfrm>
            <a:off x="3060500" y="1236343"/>
            <a:ext cx="1544838" cy="1907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Овал 172"/>
          <p:cNvSpPr/>
          <p:nvPr/>
        </p:nvSpPr>
        <p:spPr>
          <a:xfrm>
            <a:off x="6840863" y="4662656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" name="Овал 173"/>
          <p:cNvSpPr/>
          <p:nvPr/>
        </p:nvSpPr>
        <p:spPr>
          <a:xfrm>
            <a:off x="7601249" y="6415770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" name="TextBox 193"/>
          <p:cNvSpPr txBox="1"/>
          <p:nvPr/>
        </p:nvSpPr>
        <p:spPr>
          <a:xfrm>
            <a:off x="4646713" y="162370"/>
            <a:ext cx="1400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с</a:t>
            </a:r>
            <a:r>
              <a:rPr lang="en-US" sz="2800" b="1" i="1" dirty="0" err="1" smtClean="0">
                <a:solidFill>
                  <a:srgbClr val="C00000"/>
                </a:solidFill>
                <a:sym typeface="Symbol"/>
              </a:rPr>
              <a:t>tg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3461007" y="0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err="1"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3790415" y="202850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3794224" y="4798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3805594" y="5012732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3786544" y="6402327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3043102" y="-1"/>
            <a:ext cx="1" cy="685800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Группа 38"/>
          <p:cNvGrpSpPr/>
          <p:nvPr/>
        </p:nvGrpSpPr>
        <p:grpSpPr>
          <a:xfrm>
            <a:off x="2683128" y="2317843"/>
            <a:ext cx="362600" cy="790282"/>
            <a:chOff x="1833525" y="1019142"/>
            <a:chExt cx="362600" cy="790282"/>
          </a:xfrm>
        </p:grpSpPr>
        <p:sp>
          <p:nvSpPr>
            <p:cNvPr id="35" name="TextBox 34"/>
            <p:cNvSpPr txBox="1"/>
            <p:nvPr/>
          </p:nvSpPr>
          <p:spPr>
            <a:xfrm>
              <a:off x="1833525" y="1019142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Овал 138"/>
          <p:cNvSpPr/>
          <p:nvPr/>
        </p:nvSpPr>
        <p:spPr>
          <a:xfrm>
            <a:off x="3019704" y="289930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Овал 139"/>
          <p:cNvSpPr/>
          <p:nvPr/>
        </p:nvSpPr>
        <p:spPr>
          <a:xfrm>
            <a:off x="3015950" y="226058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Овал 140"/>
          <p:cNvSpPr/>
          <p:nvPr/>
        </p:nvSpPr>
        <p:spPr>
          <a:xfrm>
            <a:off x="3014781" y="121348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Овал 151"/>
          <p:cNvSpPr/>
          <p:nvPr/>
        </p:nvSpPr>
        <p:spPr>
          <a:xfrm>
            <a:off x="3014006" y="6417839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Овал 152"/>
          <p:cNvSpPr/>
          <p:nvPr/>
        </p:nvSpPr>
        <p:spPr>
          <a:xfrm>
            <a:off x="3014780" y="531269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Овал 153"/>
          <p:cNvSpPr/>
          <p:nvPr/>
        </p:nvSpPr>
        <p:spPr>
          <a:xfrm>
            <a:off x="3014005" y="4671091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1" name="Прямая соединительная линия 170"/>
          <p:cNvCxnSpPr/>
          <p:nvPr/>
        </p:nvCxnSpPr>
        <p:spPr>
          <a:xfrm>
            <a:off x="2988286" y="4684425"/>
            <a:ext cx="3884002" cy="6637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единительная линия 176"/>
          <p:cNvCxnSpPr>
            <a:stCxn id="153" idx="6"/>
          </p:cNvCxnSpPr>
          <p:nvPr/>
        </p:nvCxnSpPr>
        <p:spPr>
          <a:xfrm flipV="1">
            <a:off x="3060499" y="5334000"/>
            <a:ext cx="4216601" cy="1552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единительная линия 177"/>
          <p:cNvCxnSpPr>
            <a:stCxn id="152" idx="5"/>
          </p:cNvCxnSpPr>
          <p:nvPr/>
        </p:nvCxnSpPr>
        <p:spPr>
          <a:xfrm rot="5400000" flipH="1" flipV="1">
            <a:off x="5332295" y="4159634"/>
            <a:ext cx="17963" cy="4576495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Прямая соединительная линия 288"/>
          <p:cNvCxnSpPr/>
          <p:nvPr/>
        </p:nvCxnSpPr>
        <p:spPr>
          <a:xfrm flipH="1">
            <a:off x="8377541" y="5928"/>
            <a:ext cx="1" cy="68580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115"/>
          <p:cNvGrpSpPr/>
          <p:nvPr/>
        </p:nvGrpSpPr>
        <p:grpSpPr>
          <a:xfrm>
            <a:off x="2297697" y="4846015"/>
            <a:ext cx="577402" cy="785519"/>
            <a:chOff x="1689062" y="1023905"/>
            <a:chExt cx="577402" cy="785519"/>
          </a:xfrm>
        </p:grpSpPr>
        <p:sp>
          <p:nvSpPr>
            <p:cNvPr id="117" name="TextBox 116"/>
            <p:cNvSpPr txBox="1"/>
            <p:nvPr/>
          </p:nvSpPr>
          <p:spPr>
            <a:xfrm>
              <a:off x="1689062" y="1023905"/>
              <a:ext cx="5774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 </a:t>
              </a:r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9" name="Прямая соединительная линия 118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90"/>
          <p:cNvGrpSpPr/>
          <p:nvPr/>
        </p:nvGrpSpPr>
        <p:grpSpPr>
          <a:xfrm>
            <a:off x="2471132" y="3772831"/>
            <a:ext cx="577402" cy="795044"/>
            <a:chOff x="1760499" y="1019142"/>
            <a:chExt cx="577402" cy="795044"/>
          </a:xfrm>
        </p:grpSpPr>
        <p:sp>
          <p:nvSpPr>
            <p:cNvPr id="293" name="TextBox 292"/>
            <p:cNvSpPr txBox="1"/>
            <p:nvPr/>
          </p:nvSpPr>
          <p:spPr>
            <a:xfrm>
              <a:off x="1760499" y="1019142"/>
              <a:ext cx="5774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 </a:t>
              </a:r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4" name="TextBox 293"/>
            <p:cNvSpPr txBox="1"/>
            <p:nvPr/>
          </p:nvSpPr>
          <p:spPr>
            <a:xfrm>
              <a:off x="1876387" y="1352521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95" name="Прямая соединительная линия 294"/>
            <p:cNvCxnSpPr/>
            <p:nvPr/>
          </p:nvCxnSpPr>
          <p:spPr>
            <a:xfrm>
              <a:off x="1917663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Группа 189"/>
          <p:cNvGrpSpPr/>
          <p:nvPr/>
        </p:nvGrpSpPr>
        <p:grpSpPr>
          <a:xfrm>
            <a:off x="4759313" y="3684591"/>
            <a:ext cx="376671" cy="790282"/>
            <a:chOff x="1797012" y="1019142"/>
            <a:chExt cx="376671" cy="790282"/>
          </a:xfrm>
        </p:grpSpPr>
        <p:sp>
          <p:nvSpPr>
            <p:cNvPr id="191" name="TextBox 190"/>
            <p:cNvSpPr txBox="1"/>
            <p:nvPr/>
          </p:nvSpPr>
          <p:spPr>
            <a:xfrm>
              <a:off x="1797012" y="1019142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93" name="Прямая соединительная линия 192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Группа 179"/>
          <p:cNvGrpSpPr/>
          <p:nvPr/>
        </p:nvGrpSpPr>
        <p:grpSpPr>
          <a:xfrm>
            <a:off x="5897463" y="3686144"/>
            <a:ext cx="328617" cy="790282"/>
            <a:chOff x="1797011" y="1019142"/>
            <a:chExt cx="339005" cy="790282"/>
          </a:xfrm>
        </p:grpSpPr>
        <p:sp>
          <p:nvSpPr>
            <p:cNvPr id="181" name="TextBox 180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83" name="Прямая соединительная линия 182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4" name="Группа 185"/>
          <p:cNvGrpSpPr/>
          <p:nvPr/>
        </p:nvGrpSpPr>
        <p:grpSpPr>
          <a:xfrm>
            <a:off x="5196331" y="3687428"/>
            <a:ext cx="322543" cy="790282"/>
            <a:chOff x="1821083" y="1019142"/>
            <a:chExt cx="322543" cy="790282"/>
          </a:xfrm>
        </p:grpSpPr>
        <p:sp>
          <p:nvSpPr>
            <p:cNvPr id="187" name="TextBox 186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89" name="Прямая соединительная линия 188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6" name="Группа 196"/>
          <p:cNvGrpSpPr/>
          <p:nvPr/>
        </p:nvGrpSpPr>
        <p:grpSpPr>
          <a:xfrm>
            <a:off x="4396504" y="3684405"/>
            <a:ext cx="340158" cy="790282"/>
            <a:chOff x="1833525" y="1019142"/>
            <a:chExt cx="340158" cy="790282"/>
          </a:xfrm>
        </p:grpSpPr>
        <p:sp>
          <p:nvSpPr>
            <p:cNvPr id="198" name="TextBox 197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00" name="Прямая соединительная линия 19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4" name="Овал 133"/>
          <p:cNvSpPr/>
          <p:nvPr/>
        </p:nvSpPr>
        <p:spPr>
          <a:xfrm>
            <a:off x="1497349" y="2272124"/>
            <a:ext cx="45719" cy="45719"/>
          </a:xfrm>
          <a:prstGeom prst="ellipse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30" name="Группа 130"/>
          <p:cNvGrpSpPr/>
          <p:nvPr/>
        </p:nvGrpSpPr>
        <p:grpSpPr>
          <a:xfrm flipH="1">
            <a:off x="4318023" y="-3725217"/>
            <a:ext cx="3511823" cy="14817818"/>
            <a:chOff x="2594498" y="-3937819"/>
            <a:chExt cx="3590624" cy="14817818"/>
          </a:xfrm>
        </p:grpSpPr>
        <p:sp>
          <p:nvSpPr>
            <p:cNvPr id="132" name="Дуга 131"/>
            <p:cNvSpPr/>
            <p:nvPr/>
          </p:nvSpPr>
          <p:spPr>
            <a:xfrm rot="813677" flipV="1">
              <a:off x="3687172" y="-3937819"/>
              <a:ext cx="2497950" cy="7696459"/>
            </a:xfrm>
            <a:prstGeom prst="arc">
              <a:avLst>
                <a:gd name="adj1" fmla="val 16480615"/>
                <a:gd name="adj2" fmla="val 1303851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Дуга 132"/>
            <p:cNvSpPr/>
            <p:nvPr/>
          </p:nvSpPr>
          <p:spPr>
            <a:xfrm rot="801886" flipH="1">
              <a:off x="2594498" y="3450761"/>
              <a:ext cx="2513870" cy="7429238"/>
            </a:xfrm>
            <a:prstGeom prst="arc">
              <a:avLst>
                <a:gd name="adj1" fmla="val 16514717"/>
                <a:gd name="adj2" fmla="val 21535441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2" name="Овал 171"/>
          <p:cNvSpPr/>
          <p:nvPr/>
        </p:nvSpPr>
        <p:spPr>
          <a:xfrm>
            <a:off x="6080340" y="378995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6" name="Прямая соединительная линия 135"/>
          <p:cNvCxnSpPr/>
          <p:nvPr/>
        </p:nvCxnSpPr>
        <p:spPr>
          <a:xfrm>
            <a:off x="1507905" y="3806599"/>
            <a:ext cx="4599104" cy="1452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Овал 146"/>
          <p:cNvSpPr/>
          <p:nvPr/>
        </p:nvSpPr>
        <p:spPr>
          <a:xfrm>
            <a:off x="3017161" y="378850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Овал 136"/>
          <p:cNvSpPr/>
          <p:nvPr/>
        </p:nvSpPr>
        <p:spPr>
          <a:xfrm>
            <a:off x="2805391" y="3018365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Овал 137"/>
          <p:cNvSpPr/>
          <p:nvPr/>
        </p:nvSpPr>
        <p:spPr>
          <a:xfrm>
            <a:off x="2571450" y="271778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Овал 141"/>
          <p:cNvSpPr/>
          <p:nvPr/>
        </p:nvSpPr>
        <p:spPr>
          <a:xfrm>
            <a:off x="2278181" y="248983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Овал 142"/>
          <p:cNvSpPr/>
          <p:nvPr/>
        </p:nvSpPr>
        <p:spPr>
          <a:xfrm>
            <a:off x="2258356" y="5103389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Овал 143"/>
          <p:cNvSpPr/>
          <p:nvPr/>
        </p:nvSpPr>
        <p:spPr>
          <a:xfrm>
            <a:off x="2578218" y="4866604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Овал 144"/>
          <p:cNvSpPr/>
          <p:nvPr/>
        </p:nvSpPr>
        <p:spPr>
          <a:xfrm>
            <a:off x="2810805" y="4544091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0" name="Прямая соединительная линия 169"/>
          <p:cNvCxnSpPr/>
          <p:nvPr/>
        </p:nvCxnSpPr>
        <p:spPr>
          <a:xfrm rot="5400000" flipH="1" flipV="1">
            <a:off x="156519" y="1375720"/>
            <a:ext cx="3805881" cy="105444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единительная линия 178"/>
          <p:cNvCxnSpPr/>
          <p:nvPr/>
        </p:nvCxnSpPr>
        <p:spPr>
          <a:xfrm rot="16200000" flipH="1">
            <a:off x="422191" y="4932406"/>
            <a:ext cx="3035641" cy="81554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Овал 202"/>
          <p:cNvSpPr/>
          <p:nvPr/>
        </p:nvSpPr>
        <p:spPr>
          <a:xfrm>
            <a:off x="1915542" y="233380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" name="Овал 203"/>
          <p:cNvSpPr/>
          <p:nvPr/>
        </p:nvSpPr>
        <p:spPr>
          <a:xfrm>
            <a:off x="1901898" y="5261968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" name="TextBox 185"/>
          <p:cNvSpPr txBox="1"/>
          <p:nvPr/>
        </p:nvSpPr>
        <p:spPr>
          <a:xfrm>
            <a:off x="8074013" y="3732216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06" name="Группа 179"/>
          <p:cNvGrpSpPr/>
          <p:nvPr/>
        </p:nvGrpSpPr>
        <p:grpSpPr>
          <a:xfrm>
            <a:off x="3069340" y="3373289"/>
            <a:ext cx="328617" cy="790282"/>
            <a:chOff x="1797011" y="1019142"/>
            <a:chExt cx="339005" cy="790282"/>
          </a:xfrm>
        </p:grpSpPr>
        <p:sp>
          <p:nvSpPr>
            <p:cNvPr id="211" name="TextBox 210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4" name="Прямая соединительная линия 213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06159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500"/>
                            </p:stCondLst>
                            <p:childTnLst>
                              <p:par>
                                <p:cTn id="1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000"/>
                            </p:stCondLst>
                            <p:childTnLst>
                              <p:par>
                                <p:cTn id="19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2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 animBg="1"/>
      <p:bldP spid="160" grpId="0" animBg="1"/>
      <p:bldP spid="163" grpId="0" animBg="1"/>
      <p:bldP spid="164" grpId="0" animBg="1"/>
      <p:bldP spid="165" grpId="0" animBg="1"/>
      <p:bldP spid="173" grpId="0" animBg="1"/>
      <p:bldP spid="174" grpId="0" animBg="1"/>
      <p:bldP spid="139" grpId="0" animBg="1"/>
      <p:bldP spid="140" grpId="0" animBg="1"/>
      <p:bldP spid="141" grpId="0" animBg="1"/>
      <p:bldP spid="152" grpId="0" animBg="1"/>
      <p:bldP spid="153" grpId="0" animBg="1"/>
      <p:bldP spid="154" grpId="0" animBg="1"/>
      <p:bldP spid="134" grpId="0" animBg="1"/>
      <p:bldP spid="172" grpId="0" animBg="1"/>
      <p:bldP spid="147" grpId="0" animBg="1"/>
      <p:bldP spid="137" grpId="0" animBg="1"/>
      <p:bldP spid="138" grpId="0" animBg="1"/>
      <p:bldP spid="142" grpId="0" animBg="1"/>
      <p:bldP spid="143" grpId="0" animBg="1"/>
      <p:bldP spid="144" grpId="0" animBg="1"/>
      <p:bldP spid="145" grpId="0" animBg="1"/>
      <p:bldP spid="203" grpId="0" animBg="1"/>
      <p:bldP spid="20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ysDash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" name="Прямая со стрелкой 3"/>
          <p:cNvCxnSpPr/>
          <p:nvPr/>
        </p:nvCxnSpPr>
        <p:spPr>
          <a:xfrm>
            <a:off x="0" y="3794130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Полилиния 178"/>
          <p:cNvSpPr/>
          <p:nvPr/>
        </p:nvSpPr>
        <p:spPr>
          <a:xfrm>
            <a:off x="3805227" y="2283443"/>
            <a:ext cx="4581955" cy="1530164"/>
          </a:xfrm>
          <a:custGeom>
            <a:avLst/>
            <a:gdLst>
              <a:gd name="connsiteX0" fmla="*/ 0 w 4562475"/>
              <a:gd name="connsiteY0" fmla="*/ 1539081 h 1539081"/>
              <a:gd name="connsiteX1" fmla="*/ 2271713 w 4562475"/>
              <a:gd name="connsiteY1" fmla="*/ 5556 h 1539081"/>
              <a:gd name="connsiteX2" fmla="*/ 4562475 w 4562475"/>
              <a:gd name="connsiteY2" fmla="*/ 1505743 h 1539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62475" h="1539081">
                <a:moveTo>
                  <a:pt x="0" y="1539081"/>
                </a:moveTo>
                <a:cubicBezTo>
                  <a:pt x="755650" y="775096"/>
                  <a:pt x="1511301" y="11112"/>
                  <a:pt x="2271713" y="5556"/>
                </a:cubicBezTo>
                <a:cubicBezTo>
                  <a:pt x="3032126" y="0"/>
                  <a:pt x="3797300" y="752871"/>
                  <a:pt x="4562475" y="1505743"/>
                </a:cubicBezTo>
              </a:path>
            </a:pathLst>
          </a:cu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9" name="Прямая со стрелкой 208"/>
          <p:cNvCxnSpPr/>
          <p:nvPr/>
        </p:nvCxnSpPr>
        <p:spPr>
          <a:xfrm rot="5400000" flipH="1" flipV="1">
            <a:off x="376225" y="3429000"/>
            <a:ext cx="6858003" cy="1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единительная линия 165"/>
          <p:cNvCxnSpPr/>
          <p:nvPr/>
        </p:nvCxnSpPr>
        <p:spPr>
          <a:xfrm>
            <a:off x="1180230" y="2504096"/>
            <a:ext cx="5650309" cy="0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 rot="5400000">
            <a:off x="405580" y="2301035"/>
            <a:ext cx="3038454" cy="30305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632533" y="3067808"/>
            <a:ext cx="2592423" cy="1497033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632537" y="3067811"/>
            <a:ext cx="2592418" cy="149703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3" idx="6"/>
            <a:endCxn id="3" idx="2"/>
          </p:cNvCxnSpPr>
          <p:nvPr/>
        </p:nvCxnSpPr>
        <p:spPr>
          <a:xfrm rot="5400000" flipH="1">
            <a:off x="405580" y="3816325"/>
            <a:ext cx="303845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632533" y="3067808"/>
            <a:ext cx="2592424" cy="149703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0800000">
            <a:off x="632534" y="3067809"/>
            <a:ext cx="2592427" cy="149703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0800000" flipH="1">
            <a:off x="404915" y="3797278"/>
            <a:ext cx="30305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Группа 39"/>
          <p:cNvGrpSpPr/>
          <p:nvPr/>
        </p:nvGrpSpPr>
        <p:grpSpPr>
          <a:xfrm>
            <a:off x="2563785" y="1803378"/>
            <a:ext cx="362600" cy="790282"/>
            <a:chOff x="1833525" y="1019142"/>
            <a:chExt cx="362600" cy="790282"/>
          </a:xfrm>
        </p:grpSpPr>
        <p:sp>
          <p:nvSpPr>
            <p:cNvPr id="41" name="TextBox 40"/>
            <p:cNvSpPr txBox="1"/>
            <p:nvPr/>
          </p:nvSpPr>
          <p:spPr>
            <a:xfrm>
              <a:off x="1833525" y="1019142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3" name="Прямая соединительная линия 42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Группа 43"/>
          <p:cNvGrpSpPr/>
          <p:nvPr/>
        </p:nvGrpSpPr>
        <p:grpSpPr>
          <a:xfrm>
            <a:off x="1760499" y="1566837"/>
            <a:ext cx="362600" cy="790282"/>
            <a:chOff x="1833525" y="1019142"/>
            <a:chExt cx="362600" cy="790282"/>
          </a:xfrm>
        </p:grpSpPr>
        <p:sp>
          <p:nvSpPr>
            <p:cNvPr id="45" name="TextBox 44"/>
            <p:cNvSpPr txBox="1"/>
            <p:nvPr/>
          </p:nvSpPr>
          <p:spPr>
            <a:xfrm>
              <a:off x="1833525" y="1019142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Группа 47"/>
          <p:cNvGrpSpPr/>
          <p:nvPr/>
        </p:nvGrpSpPr>
        <p:grpSpPr>
          <a:xfrm>
            <a:off x="851611" y="1826366"/>
            <a:ext cx="508473" cy="790282"/>
            <a:chOff x="1760499" y="1019142"/>
            <a:chExt cx="508473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1"/>
          <p:cNvGrpSpPr/>
          <p:nvPr/>
        </p:nvGrpSpPr>
        <p:grpSpPr>
          <a:xfrm>
            <a:off x="117414" y="2638718"/>
            <a:ext cx="508473" cy="790282"/>
            <a:chOff x="1760499" y="1019142"/>
            <a:chExt cx="508473" cy="790282"/>
          </a:xfrm>
        </p:grpSpPr>
        <p:sp>
          <p:nvSpPr>
            <p:cNvPr id="53" name="TextBox 52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55" name="Прямая соединительная линия 54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0" y="3429000"/>
            <a:ext cx="480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   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407521" y="343293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8" name="Группа 57"/>
          <p:cNvGrpSpPr/>
          <p:nvPr/>
        </p:nvGrpSpPr>
        <p:grpSpPr>
          <a:xfrm>
            <a:off x="0" y="4232286"/>
            <a:ext cx="577402" cy="790282"/>
            <a:chOff x="1760499" y="1019142"/>
            <a:chExt cx="577402" cy="790282"/>
          </a:xfrm>
        </p:grpSpPr>
        <p:sp>
          <p:nvSpPr>
            <p:cNvPr id="59" name="TextBox 58"/>
            <p:cNvSpPr txBox="1"/>
            <p:nvPr/>
          </p:nvSpPr>
          <p:spPr>
            <a:xfrm>
              <a:off x="1760499" y="1019142"/>
              <a:ext cx="5774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 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833525" y="1347759"/>
              <a:ext cx="409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 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61" name="Прямая соединительная линия 60"/>
            <p:cNvCxnSpPr/>
            <p:nvPr/>
          </p:nvCxnSpPr>
          <p:spPr>
            <a:xfrm>
              <a:off x="1950939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Группа 61"/>
          <p:cNvGrpSpPr/>
          <p:nvPr/>
        </p:nvGrpSpPr>
        <p:grpSpPr>
          <a:xfrm>
            <a:off x="811161" y="5035572"/>
            <a:ext cx="508473" cy="790282"/>
            <a:chOff x="1760499" y="1019142"/>
            <a:chExt cx="508473" cy="790282"/>
          </a:xfrm>
        </p:grpSpPr>
        <p:sp>
          <p:nvSpPr>
            <p:cNvPr id="63" name="TextBox 62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65" name="Прямая соединительная линия 64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Группа 65"/>
          <p:cNvGrpSpPr/>
          <p:nvPr/>
        </p:nvGrpSpPr>
        <p:grpSpPr>
          <a:xfrm>
            <a:off x="1650960" y="5254650"/>
            <a:ext cx="508473" cy="790282"/>
            <a:chOff x="1760499" y="1019142"/>
            <a:chExt cx="508473" cy="790282"/>
          </a:xfrm>
        </p:grpSpPr>
        <p:sp>
          <p:nvSpPr>
            <p:cNvPr id="67" name="TextBox 66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69" name="Прямая соединительная линия 68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Группа 69"/>
          <p:cNvGrpSpPr/>
          <p:nvPr/>
        </p:nvGrpSpPr>
        <p:grpSpPr>
          <a:xfrm>
            <a:off x="2490759" y="5072085"/>
            <a:ext cx="508473" cy="790282"/>
            <a:chOff x="1760499" y="1019142"/>
            <a:chExt cx="508473" cy="790282"/>
          </a:xfrm>
        </p:grpSpPr>
        <p:sp>
          <p:nvSpPr>
            <p:cNvPr id="71" name="TextBox 70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73" name="Прямая соединительная линия 72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Группа 73"/>
          <p:cNvGrpSpPr/>
          <p:nvPr/>
        </p:nvGrpSpPr>
        <p:grpSpPr>
          <a:xfrm>
            <a:off x="3224956" y="4272737"/>
            <a:ext cx="663964" cy="790282"/>
            <a:chOff x="1760499" y="1019142"/>
            <a:chExt cx="663964" cy="790282"/>
          </a:xfrm>
        </p:grpSpPr>
        <p:sp>
          <p:nvSpPr>
            <p:cNvPr id="75" name="TextBox 74"/>
            <p:cNvSpPr txBox="1"/>
            <p:nvPr/>
          </p:nvSpPr>
          <p:spPr>
            <a:xfrm>
              <a:off x="1760499" y="1019142"/>
              <a:ext cx="6639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11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943064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77" name="Прямая соединительная линия 76"/>
            <p:cNvCxnSpPr/>
            <p:nvPr/>
          </p:nvCxnSpPr>
          <p:spPr>
            <a:xfrm>
              <a:off x="1870038" y="1420785"/>
              <a:ext cx="438156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Группа 78"/>
          <p:cNvGrpSpPr/>
          <p:nvPr/>
        </p:nvGrpSpPr>
        <p:grpSpPr>
          <a:xfrm>
            <a:off x="4410728" y="3757617"/>
            <a:ext cx="322543" cy="790282"/>
            <a:chOff x="1821083" y="1019142"/>
            <a:chExt cx="322543" cy="790282"/>
          </a:xfrm>
        </p:grpSpPr>
        <p:sp>
          <p:nvSpPr>
            <p:cNvPr id="80" name="TextBox 79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82" name="Прямая соединительная линия 81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Группа 82"/>
          <p:cNvGrpSpPr/>
          <p:nvPr/>
        </p:nvGrpSpPr>
        <p:grpSpPr>
          <a:xfrm>
            <a:off x="5156208" y="3757617"/>
            <a:ext cx="340158" cy="790282"/>
            <a:chOff x="1833525" y="1019142"/>
            <a:chExt cx="340158" cy="790282"/>
          </a:xfrm>
        </p:grpSpPr>
        <p:sp>
          <p:nvSpPr>
            <p:cNvPr id="84" name="TextBox 83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86" name="Прямая соединительная линия 8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Группа 90"/>
          <p:cNvGrpSpPr/>
          <p:nvPr/>
        </p:nvGrpSpPr>
        <p:grpSpPr>
          <a:xfrm>
            <a:off x="6616728" y="3757617"/>
            <a:ext cx="508473" cy="790282"/>
            <a:chOff x="1760499" y="1019142"/>
            <a:chExt cx="508473" cy="790282"/>
          </a:xfrm>
        </p:grpSpPr>
        <p:sp>
          <p:nvSpPr>
            <p:cNvPr id="92" name="TextBox 91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94" name="Прямая соединительная линия 9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Группа 94"/>
          <p:cNvGrpSpPr/>
          <p:nvPr/>
        </p:nvGrpSpPr>
        <p:grpSpPr>
          <a:xfrm>
            <a:off x="7383501" y="3757617"/>
            <a:ext cx="508473" cy="790282"/>
            <a:chOff x="1760499" y="1019142"/>
            <a:chExt cx="508473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98" name="Прямая соединительная линия 9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TextBox 98"/>
          <p:cNvSpPr txBox="1"/>
          <p:nvPr/>
        </p:nvSpPr>
        <p:spPr>
          <a:xfrm>
            <a:off x="8223300" y="3794130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768714" y="3794130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5" name="Прямая соединительная линия 104"/>
          <p:cNvCxnSpPr>
            <a:stCxn id="3" idx="5"/>
            <a:endCxn id="3" idx="1"/>
          </p:cNvCxnSpPr>
          <p:nvPr/>
        </p:nvCxnSpPr>
        <p:spPr>
          <a:xfrm rot="10800000" flipH="1">
            <a:off x="853335" y="2742070"/>
            <a:ext cx="2142943" cy="214851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>
            <a:stCxn id="3" idx="3"/>
            <a:endCxn id="3" idx="7"/>
          </p:cNvCxnSpPr>
          <p:nvPr/>
        </p:nvCxnSpPr>
        <p:spPr>
          <a:xfrm rot="10800000" flipH="1" flipV="1">
            <a:off x="853335" y="2742070"/>
            <a:ext cx="2142943" cy="214851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Группа 111"/>
          <p:cNvGrpSpPr/>
          <p:nvPr/>
        </p:nvGrpSpPr>
        <p:grpSpPr>
          <a:xfrm>
            <a:off x="2969365" y="2118470"/>
            <a:ext cx="362600" cy="790282"/>
            <a:chOff x="1833525" y="1019142"/>
            <a:chExt cx="362600" cy="790282"/>
          </a:xfrm>
        </p:grpSpPr>
        <p:sp>
          <p:nvSpPr>
            <p:cNvPr id="113" name="TextBox 112"/>
            <p:cNvSpPr txBox="1"/>
            <p:nvPr/>
          </p:nvSpPr>
          <p:spPr>
            <a:xfrm>
              <a:off x="1833525" y="1019142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5" name="Прямая соединительная линия 114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Группа 115"/>
          <p:cNvGrpSpPr/>
          <p:nvPr/>
        </p:nvGrpSpPr>
        <p:grpSpPr>
          <a:xfrm>
            <a:off x="2928915" y="4743468"/>
            <a:ext cx="508473" cy="790282"/>
            <a:chOff x="1760499" y="1019142"/>
            <a:chExt cx="508473" cy="790282"/>
          </a:xfrm>
        </p:grpSpPr>
        <p:sp>
          <p:nvSpPr>
            <p:cNvPr id="117" name="TextBox 116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9" name="Прямая соединительная линия 118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Группа 119"/>
          <p:cNvGrpSpPr/>
          <p:nvPr/>
        </p:nvGrpSpPr>
        <p:grpSpPr>
          <a:xfrm>
            <a:off x="4754565" y="3757617"/>
            <a:ext cx="376671" cy="790282"/>
            <a:chOff x="1797012" y="1019142"/>
            <a:chExt cx="376671" cy="790282"/>
          </a:xfrm>
        </p:grpSpPr>
        <p:sp>
          <p:nvSpPr>
            <p:cNvPr id="121" name="TextBox 120"/>
            <p:cNvSpPr txBox="1"/>
            <p:nvPr/>
          </p:nvSpPr>
          <p:spPr>
            <a:xfrm>
              <a:off x="1797012" y="1019142"/>
              <a:ext cx="352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23" name="Прямая соединительная линия 122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Группа 123"/>
          <p:cNvGrpSpPr/>
          <p:nvPr/>
        </p:nvGrpSpPr>
        <p:grpSpPr>
          <a:xfrm>
            <a:off x="6981858" y="3757617"/>
            <a:ext cx="508473" cy="790282"/>
            <a:chOff x="1760499" y="1019142"/>
            <a:chExt cx="508473" cy="790282"/>
          </a:xfrm>
        </p:grpSpPr>
        <p:sp>
          <p:nvSpPr>
            <p:cNvPr id="125" name="TextBox 124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27" name="Прямая соединительная линия 126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TextBox 129"/>
          <p:cNvSpPr txBox="1"/>
          <p:nvPr/>
        </p:nvSpPr>
        <p:spPr>
          <a:xfrm>
            <a:off x="8774988" y="3684591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grpSp>
        <p:nvGrpSpPr>
          <p:cNvPr id="131" name="Группа 130"/>
          <p:cNvGrpSpPr/>
          <p:nvPr/>
        </p:nvGrpSpPr>
        <p:grpSpPr>
          <a:xfrm>
            <a:off x="409518" y="4743468"/>
            <a:ext cx="508473" cy="790282"/>
            <a:chOff x="1760499" y="1019142"/>
            <a:chExt cx="508473" cy="790282"/>
          </a:xfrm>
        </p:grpSpPr>
        <p:sp>
          <p:nvSpPr>
            <p:cNvPr id="132" name="TextBox 131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34" name="Прямая соединительная линия 1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Группа 134"/>
          <p:cNvGrpSpPr/>
          <p:nvPr/>
        </p:nvGrpSpPr>
        <p:grpSpPr>
          <a:xfrm>
            <a:off x="409518" y="2151045"/>
            <a:ext cx="508473" cy="790282"/>
            <a:chOff x="1760499" y="1019142"/>
            <a:chExt cx="508473" cy="790282"/>
          </a:xfrm>
        </p:grpSpPr>
        <p:sp>
          <p:nvSpPr>
            <p:cNvPr id="136" name="TextBox 1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38" name="Прямая соединительная линия 1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Овал 138"/>
          <p:cNvSpPr/>
          <p:nvPr/>
        </p:nvSpPr>
        <p:spPr>
          <a:xfrm>
            <a:off x="3221019" y="3027357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Овал 139"/>
          <p:cNvSpPr/>
          <p:nvPr/>
        </p:nvSpPr>
        <p:spPr>
          <a:xfrm>
            <a:off x="2976372" y="2717134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Овал 140"/>
          <p:cNvSpPr/>
          <p:nvPr/>
        </p:nvSpPr>
        <p:spPr>
          <a:xfrm>
            <a:off x="2673324" y="247966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Овал 141"/>
          <p:cNvSpPr/>
          <p:nvPr/>
        </p:nvSpPr>
        <p:spPr>
          <a:xfrm>
            <a:off x="1906551" y="2260584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Овал 142"/>
          <p:cNvSpPr/>
          <p:nvPr/>
        </p:nvSpPr>
        <p:spPr>
          <a:xfrm>
            <a:off x="1139778" y="247966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Овал 143"/>
          <p:cNvSpPr/>
          <p:nvPr/>
        </p:nvSpPr>
        <p:spPr>
          <a:xfrm>
            <a:off x="830475" y="271239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Овал 144"/>
          <p:cNvSpPr/>
          <p:nvPr/>
        </p:nvSpPr>
        <p:spPr>
          <a:xfrm>
            <a:off x="592083" y="3027357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Овал 145"/>
          <p:cNvSpPr/>
          <p:nvPr/>
        </p:nvSpPr>
        <p:spPr>
          <a:xfrm>
            <a:off x="386657" y="3768837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Овал 146"/>
          <p:cNvSpPr/>
          <p:nvPr/>
        </p:nvSpPr>
        <p:spPr>
          <a:xfrm>
            <a:off x="3422039" y="3774419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Овал 147"/>
          <p:cNvSpPr/>
          <p:nvPr/>
        </p:nvSpPr>
        <p:spPr>
          <a:xfrm>
            <a:off x="592083" y="456090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Овал 148"/>
          <p:cNvSpPr/>
          <p:nvPr/>
        </p:nvSpPr>
        <p:spPr>
          <a:xfrm>
            <a:off x="830475" y="4867720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Овал 149"/>
          <p:cNvSpPr/>
          <p:nvPr/>
        </p:nvSpPr>
        <p:spPr>
          <a:xfrm>
            <a:off x="1139778" y="5108598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Овал 150"/>
          <p:cNvSpPr/>
          <p:nvPr/>
        </p:nvSpPr>
        <p:spPr>
          <a:xfrm>
            <a:off x="1902548" y="531269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Овал 151"/>
          <p:cNvSpPr/>
          <p:nvPr/>
        </p:nvSpPr>
        <p:spPr>
          <a:xfrm>
            <a:off x="2673324" y="5108598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Овал 152"/>
          <p:cNvSpPr/>
          <p:nvPr/>
        </p:nvSpPr>
        <p:spPr>
          <a:xfrm>
            <a:off x="2979081" y="4867719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Овал 153"/>
          <p:cNvSpPr/>
          <p:nvPr/>
        </p:nvSpPr>
        <p:spPr>
          <a:xfrm>
            <a:off x="3221019" y="456090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6" name="Прямая соединительная линия 155"/>
          <p:cNvCxnSpPr/>
          <p:nvPr/>
        </p:nvCxnSpPr>
        <p:spPr>
          <a:xfrm>
            <a:off x="611133" y="3054345"/>
            <a:ext cx="7010496" cy="0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Овал 159"/>
          <p:cNvSpPr/>
          <p:nvPr/>
        </p:nvSpPr>
        <p:spPr>
          <a:xfrm>
            <a:off x="4549140" y="3027357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1" name="Прямая соединительная линия 160"/>
          <p:cNvCxnSpPr/>
          <p:nvPr/>
        </p:nvCxnSpPr>
        <p:spPr>
          <a:xfrm>
            <a:off x="869734" y="2742070"/>
            <a:ext cx="6355229" cy="2511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Овал 162"/>
          <p:cNvSpPr/>
          <p:nvPr/>
        </p:nvSpPr>
        <p:spPr>
          <a:xfrm>
            <a:off x="4967139" y="270937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Овал 163"/>
          <p:cNvSpPr/>
          <p:nvPr/>
        </p:nvSpPr>
        <p:spPr>
          <a:xfrm>
            <a:off x="5315913" y="2481236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Овал 164"/>
          <p:cNvSpPr/>
          <p:nvPr/>
        </p:nvSpPr>
        <p:spPr>
          <a:xfrm>
            <a:off x="6069033" y="2268064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8" name="Прямая соединительная линия 167"/>
          <p:cNvCxnSpPr/>
          <p:nvPr/>
        </p:nvCxnSpPr>
        <p:spPr>
          <a:xfrm rot="16200000" flipH="1">
            <a:off x="4022004" y="214294"/>
            <a:ext cx="2893" cy="4150367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Овал 171"/>
          <p:cNvSpPr/>
          <p:nvPr/>
        </p:nvSpPr>
        <p:spPr>
          <a:xfrm>
            <a:off x="3780418" y="3772858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Овал 172"/>
          <p:cNvSpPr/>
          <p:nvPr/>
        </p:nvSpPr>
        <p:spPr>
          <a:xfrm>
            <a:off x="6835806" y="247966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" name="Овал 173"/>
          <p:cNvSpPr/>
          <p:nvPr/>
        </p:nvSpPr>
        <p:spPr>
          <a:xfrm>
            <a:off x="7202103" y="2719210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Овал 174"/>
          <p:cNvSpPr/>
          <p:nvPr/>
        </p:nvSpPr>
        <p:spPr>
          <a:xfrm>
            <a:off x="7596503" y="3031624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Овал 175"/>
          <p:cNvSpPr/>
          <p:nvPr/>
        </p:nvSpPr>
        <p:spPr>
          <a:xfrm>
            <a:off x="8364323" y="3767888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" name="TextBox 193"/>
          <p:cNvSpPr txBox="1"/>
          <p:nvPr/>
        </p:nvSpPr>
        <p:spPr>
          <a:xfrm>
            <a:off x="5338773" y="909603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3440097" y="-149274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sp>
        <p:nvSpPr>
          <p:cNvPr id="219" name="TextBox 218"/>
          <p:cNvSpPr txBox="1"/>
          <p:nvPr/>
        </p:nvSpPr>
        <p:spPr>
          <a:xfrm>
            <a:off x="3805227" y="204150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3805227" y="50796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3805227" y="5072085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3805227" y="6459579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26" name="Группа 225"/>
          <p:cNvGrpSpPr/>
          <p:nvPr/>
        </p:nvGrpSpPr>
        <p:grpSpPr>
          <a:xfrm>
            <a:off x="5922981" y="3757617"/>
            <a:ext cx="328617" cy="790282"/>
            <a:chOff x="1797011" y="1019142"/>
            <a:chExt cx="339005" cy="790282"/>
          </a:xfrm>
        </p:grpSpPr>
        <p:sp>
          <p:nvSpPr>
            <p:cNvPr id="227" name="TextBox 226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29" name="Прямая соединительная линия 228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3294045" y="2638718"/>
            <a:ext cx="362600" cy="790282"/>
            <a:chOff x="1833525" y="1019142"/>
            <a:chExt cx="362600" cy="790282"/>
          </a:xfrm>
        </p:grpSpPr>
        <p:sp>
          <p:nvSpPr>
            <p:cNvPr id="35" name="TextBox 34"/>
            <p:cNvSpPr txBox="1"/>
            <p:nvPr/>
          </p:nvSpPr>
          <p:spPr>
            <a:xfrm>
              <a:off x="1833525" y="1019142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500"/>
                            </p:stCondLst>
                            <p:childTnLst>
                              <p:par>
                                <p:cTn id="8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000"/>
                            </p:stCondLst>
                            <p:childTnLst>
                              <p:par>
                                <p:cTn id="9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500"/>
                            </p:stCondLst>
                            <p:childTnLst>
                              <p:par>
                                <p:cTn id="10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500"/>
                            </p:stCondLst>
                            <p:childTnLst>
                              <p:par>
                                <p:cTn id="1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6000"/>
                            </p:stCondLst>
                            <p:childTnLst>
                              <p:par>
                                <p:cTn id="1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6500"/>
                            </p:stCondLst>
                            <p:childTnLst>
                              <p:par>
                                <p:cTn id="1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7000"/>
                            </p:stCondLst>
                            <p:childTnLst>
                              <p:par>
                                <p:cTn id="14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7500"/>
                            </p:stCondLst>
                            <p:childTnLst>
                              <p:par>
                                <p:cTn id="15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8000"/>
                            </p:stCondLst>
                            <p:childTnLst>
                              <p:par>
                                <p:cTn id="16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8500"/>
                            </p:stCondLst>
                            <p:childTnLst>
                              <p:par>
                                <p:cTn id="17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9000"/>
                            </p:stCondLst>
                            <p:childTnLst>
                              <p:par>
                                <p:cTn id="18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00"/>
                            </p:stCondLst>
                            <p:childTnLst>
                              <p:par>
                                <p:cTn id="19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"/>
                            </p:stCondLst>
                            <p:childTnLst>
                              <p:par>
                                <p:cTn id="20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00"/>
                            </p:stCondLst>
                            <p:childTnLst>
                              <p:par>
                                <p:cTn id="20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500"/>
                            </p:stCondLst>
                            <p:childTnLst>
                              <p:par>
                                <p:cTn id="2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2000"/>
                            </p:stCondLst>
                            <p:childTnLst>
                              <p:par>
                                <p:cTn id="2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6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1000"/>
                            </p:stCondLst>
                            <p:childTnLst>
                              <p:par>
                                <p:cTn id="2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500"/>
                            </p:stCondLst>
                            <p:childTnLst>
                              <p:par>
                                <p:cTn id="24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1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1000"/>
                            </p:stCondLst>
                            <p:childTnLst>
                              <p:par>
                                <p:cTn id="25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1500"/>
                            </p:stCondLst>
                            <p:childTnLst>
                              <p:par>
                                <p:cTn id="25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6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1000"/>
                            </p:stCondLst>
                            <p:childTnLst>
                              <p:par>
                                <p:cTn id="26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1500"/>
                            </p:stCondLst>
                            <p:childTnLst>
                              <p:par>
                                <p:cTn id="27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1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1000"/>
                            </p:stCondLst>
                            <p:childTnLst>
                              <p:par>
                                <p:cTn id="28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1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 animBg="1"/>
      <p:bldP spid="3" grpId="0" animBg="1"/>
      <p:bldP spid="56" grpId="0"/>
      <p:bldP spid="57" grpId="0"/>
      <p:bldP spid="99" grpId="0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60" grpId="0" animBg="1"/>
      <p:bldP spid="163" grpId="0" animBg="1"/>
      <p:bldP spid="164" grpId="0" animBg="1"/>
      <p:bldP spid="165" grpId="0" animBg="1"/>
      <p:bldP spid="172" grpId="0" animBg="1"/>
      <p:bldP spid="173" grpId="0" animBg="1"/>
      <p:bldP spid="174" grpId="0" animBg="1"/>
      <p:bldP spid="175" grpId="0" animBg="1"/>
      <p:bldP spid="17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6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7" name="TextBox 6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8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13" name="TextBox 12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7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22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23" name="TextBox 22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5" name="Прямая соединительная линия 24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Прямая со стрелкой 25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29" name="TextBox 28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0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33" name="Прямая соединительная линия 32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35" name="TextBox 34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7" name="Прямая соединительная линия 36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8774988" y="2808279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grpSp>
        <p:nvGrpSpPr>
          <p:cNvPr id="39" name="Группа 38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42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44" name="TextBox 4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6" name="Прямая соединительная линия 4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Группа 46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50" name="Прямая соединительная линия 4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52" name="TextBox 51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3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6" name="Прямая соединительная линия 55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7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58" name="TextBox 57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9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0" name="TextBox 59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2" name="Прямая соединительная линия 61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3" name="TextBox 6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69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70" name="TextBox 6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7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74" name="Прямая соединительная линия 7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5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76" name="TextBox 7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77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78" name="TextBox 7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0" name="Прямая соединительная линия 7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1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82" name="TextBox 81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84" name="Прямая соединительная линия 8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TextBox 84"/>
          <p:cNvSpPr txBox="1"/>
          <p:nvPr/>
        </p:nvSpPr>
        <p:spPr>
          <a:xfrm>
            <a:off x="5067830" y="-57150"/>
            <a:ext cx="1400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00B0F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00B0F0"/>
                </a:solidFill>
                <a:sym typeface="Symbol"/>
              </a:rPr>
              <a:t> = с</a:t>
            </a:r>
            <a:r>
              <a:rPr lang="en-US" sz="2800" b="1" i="1" dirty="0" err="1" smtClean="0">
                <a:solidFill>
                  <a:srgbClr val="00B0F0"/>
                </a:solidFill>
                <a:sym typeface="Symbol"/>
              </a:rPr>
              <a:t>tg</a:t>
            </a:r>
            <a:r>
              <a:rPr lang="ru-RU" sz="2800" b="1" i="1" dirty="0" smtClean="0">
                <a:solidFill>
                  <a:srgbClr val="00B0F0"/>
                </a:solidFill>
                <a:sym typeface="Symbol"/>
              </a:rPr>
              <a:t> x</a:t>
            </a:r>
            <a:endParaRPr lang="ru-RU" sz="2800" b="1" i="1" dirty="0">
              <a:solidFill>
                <a:srgbClr val="00B0F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058305" y="396834"/>
            <a:ext cx="175298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00B05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00B050"/>
                </a:solidFill>
                <a:sym typeface="Symbol"/>
              </a:rPr>
              <a:t> = </a:t>
            </a:r>
            <a:r>
              <a:rPr lang="ru-RU" sz="2800" b="1" i="1" dirty="0" smtClean="0">
                <a:solidFill>
                  <a:srgbClr val="00B050"/>
                </a:solidFill>
                <a:latin typeface="Arial"/>
                <a:cs typeface="Arial"/>
                <a:sym typeface="Symbol"/>
              </a:rPr>
              <a:t>– с</a:t>
            </a:r>
            <a:r>
              <a:rPr lang="en-US" sz="2800" b="1" i="1" dirty="0" err="1" smtClean="0">
                <a:solidFill>
                  <a:srgbClr val="00B050"/>
                </a:solidFill>
                <a:sym typeface="Symbol"/>
              </a:rPr>
              <a:t>tg</a:t>
            </a:r>
            <a:r>
              <a:rPr lang="ru-RU" sz="2800" b="1" i="1" dirty="0" smtClean="0">
                <a:solidFill>
                  <a:srgbClr val="00B050"/>
                </a:solidFill>
                <a:sym typeface="Symbol"/>
              </a:rPr>
              <a:t> x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p:cxnSp>
        <p:nvCxnSpPr>
          <p:cNvPr id="96" name="Прямая соединительная линия 95"/>
          <p:cNvCxnSpPr/>
          <p:nvPr/>
        </p:nvCxnSpPr>
        <p:spPr>
          <a:xfrm flipH="1">
            <a:off x="1828165" y="-3"/>
            <a:ext cx="1" cy="68580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H="1">
            <a:off x="7314583" y="0"/>
            <a:ext cx="1" cy="68580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" name="Группа 121"/>
          <p:cNvGrpSpPr/>
          <p:nvPr/>
        </p:nvGrpSpPr>
        <p:grpSpPr>
          <a:xfrm>
            <a:off x="-982455" y="-3653221"/>
            <a:ext cx="11132146" cy="14621571"/>
            <a:chOff x="-987218" y="-3667508"/>
            <a:chExt cx="11132146" cy="14621571"/>
          </a:xfrm>
        </p:grpSpPr>
        <p:grpSp>
          <p:nvGrpSpPr>
            <p:cNvPr id="112" name="Группа 121"/>
            <p:cNvGrpSpPr/>
            <p:nvPr/>
          </p:nvGrpSpPr>
          <p:grpSpPr>
            <a:xfrm flipV="1">
              <a:off x="1773974" y="-3667508"/>
              <a:ext cx="8370954" cy="14621571"/>
              <a:chOff x="407136" y="-3702546"/>
              <a:chExt cx="8370954" cy="14621571"/>
            </a:xfrm>
          </p:grpSpPr>
          <p:grpSp>
            <p:nvGrpSpPr>
              <p:cNvPr id="113" name="Группа 103"/>
              <p:cNvGrpSpPr/>
              <p:nvPr/>
            </p:nvGrpSpPr>
            <p:grpSpPr>
              <a:xfrm>
                <a:off x="3143910" y="-3698048"/>
                <a:ext cx="2901609" cy="14617073"/>
                <a:chOff x="3143910" y="-3698048"/>
                <a:chExt cx="2901609" cy="14617073"/>
              </a:xfrm>
            </p:grpSpPr>
            <p:sp>
              <p:nvSpPr>
                <p:cNvPr id="130" name="Дуга 129"/>
                <p:cNvSpPr/>
                <p:nvPr/>
              </p:nvSpPr>
              <p:spPr>
                <a:xfrm flipV="1">
                  <a:off x="3143910" y="-3698048"/>
                  <a:ext cx="2556804" cy="7335016"/>
                </a:xfrm>
                <a:prstGeom prst="arc">
                  <a:avLst>
                    <a:gd name="adj1" fmla="val 16327916"/>
                    <a:gd name="adj2" fmla="val 21535441"/>
                  </a:avLst>
                </a:prstGeom>
                <a:ln w="285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1" name="Дуга 130"/>
                <p:cNvSpPr/>
                <p:nvPr/>
              </p:nvSpPr>
              <p:spPr>
                <a:xfrm flipH="1">
                  <a:off x="3484299" y="3584009"/>
                  <a:ext cx="2561220" cy="7335016"/>
                </a:xfrm>
                <a:prstGeom prst="arc">
                  <a:avLst>
                    <a:gd name="adj1" fmla="val 16346224"/>
                    <a:gd name="adj2" fmla="val 21535441"/>
                  </a:avLst>
                </a:prstGeom>
                <a:ln w="285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14" name="Группа 104"/>
              <p:cNvGrpSpPr/>
              <p:nvPr/>
            </p:nvGrpSpPr>
            <p:grpSpPr>
              <a:xfrm>
                <a:off x="5882833" y="-3700427"/>
                <a:ext cx="2895257" cy="14619452"/>
                <a:chOff x="3164547" y="-3725035"/>
                <a:chExt cx="2895257" cy="14619452"/>
              </a:xfrm>
            </p:grpSpPr>
            <p:sp>
              <p:nvSpPr>
                <p:cNvPr id="128" name="Дуга 127"/>
                <p:cNvSpPr/>
                <p:nvPr/>
              </p:nvSpPr>
              <p:spPr>
                <a:xfrm flipV="1">
                  <a:off x="3164547" y="-3725035"/>
                  <a:ext cx="2548380" cy="7335016"/>
                </a:xfrm>
                <a:prstGeom prst="arc">
                  <a:avLst>
                    <a:gd name="adj1" fmla="val 16327916"/>
                    <a:gd name="adj2" fmla="val 21535441"/>
                  </a:avLst>
                </a:prstGeom>
                <a:ln w="285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29" name="Дуга 128"/>
                <p:cNvSpPr/>
                <p:nvPr/>
              </p:nvSpPr>
              <p:spPr>
                <a:xfrm flipH="1">
                  <a:off x="3494923" y="3559401"/>
                  <a:ext cx="2564881" cy="7335016"/>
                </a:xfrm>
                <a:prstGeom prst="arc">
                  <a:avLst>
                    <a:gd name="adj1" fmla="val 16346224"/>
                    <a:gd name="adj2" fmla="val 21535441"/>
                  </a:avLst>
                </a:prstGeom>
                <a:ln w="285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15" name="Группа 107"/>
              <p:cNvGrpSpPr/>
              <p:nvPr/>
            </p:nvGrpSpPr>
            <p:grpSpPr>
              <a:xfrm>
                <a:off x="407136" y="-3702546"/>
                <a:ext cx="2889968" cy="14621571"/>
                <a:chOff x="3148672" y="-3714451"/>
                <a:chExt cx="2889968" cy="14621571"/>
              </a:xfrm>
            </p:grpSpPr>
            <p:sp>
              <p:nvSpPr>
                <p:cNvPr id="126" name="Дуга 125"/>
                <p:cNvSpPr/>
                <p:nvPr/>
              </p:nvSpPr>
              <p:spPr>
                <a:xfrm flipV="1">
                  <a:off x="3148672" y="-3714451"/>
                  <a:ext cx="2555140" cy="7335016"/>
                </a:xfrm>
                <a:prstGeom prst="arc">
                  <a:avLst>
                    <a:gd name="adj1" fmla="val 16327916"/>
                    <a:gd name="adj2" fmla="val 21535441"/>
                  </a:avLst>
                </a:prstGeom>
                <a:ln w="285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27" name="Дуга 126"/>
                <p:cNvSpPr/>
                <p:nvPr/>
              </p:nvSpPr>
              <p:spPr>
                <a:xfrm flipH="1">
                  <a:off x="3490042" y="3572104"/>
                  <a:ext cx="2548598" cy="7335016"/>
                </a:xfrm>
                <a:prstGeom prst="arc">
                  <a:avLst>
                    <a:gd name="adj1" fmla="val 16346224"/>
                    <a:gd name="adj2" fmla="val 21535441"/>
                  </a:avLst>
                </a:prstGeom>
                <a:ln w="285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120" name="Дуга 119"/>
            <p:cNvSpPr/>
            <p:nvPr/>
          </p:nvSpPr>
          <p:spPr>
            <a:xfrm>
              <a:off x="-987218" y="3601623"/>
              <a:ext cx="2555140" cy="7335016"/>
            </a:xfrm>
            <a:prstGeom prst="arc">
              <a:avLst>
                <a:gd name="adj1" fmla="val 16327916"/>
                <a:gd name="adj2" fmla="val 21535441"/>
              </a:avLst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Дуга 120"/>
            <p:cNvSpPr/>
            <p:nvPr/>
          </p:nvSpPr>
          <p:spPr>
            <a:xfrm flipH="1" flipV="1">
              <a:off x="-639498" y="-3667508"/>
              <a:ext cx="2548598" cy="7335016"/>
            </a:xfrm>
            <a:prstGeom prst="arc">
              <a:avLst>
                <a:gd name="adj1" fmla="val 16346224"/>
                <a:gd name="adj2" fmla="val 21535441"/>
              </a:avLst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3" name="Овал 132"/>
          <p:cNvSpPr/>
          <p:nvPr/>
        </p:nvSpPr>
        <p:spPr>
          <a:xfrm>
            <a:off x="5257500" y="2727308"/>
            <a:ext cx="45719" cy="4571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Овал 133"/>
          <p:cNvSpPr/>
          <p:nvPr/>
        </p:nvSpPr>
        <p:spPr>
          <a:xfrm>
            <a:off x="3876375" y="4546583"/>
            <a:ext cx="45719" cy="4571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Овал 135"/>
          <p:cNvSpPr/>
          <p:nvPr/>
        </p:nvSpPr>
        <p:spPr>
          <a:xfrm>
            <a:off x="7991175" y="2722546"/>
            <a:ext cx="45719" cy="4571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Овал 136"/>
          <p:cNvSpPr/>
          <p:nvPr/>
        </p:nvSpPr>
        <p:spPr>
          <a:xfrm>
            <a:off x="6619574" y="4546583"/>
            <a:ext cx="45719" cy="4571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Овал 138"/>
          <p:cNvSpPr/>
          <p:nvPr/>
        </p:nvSpPr>
        <p:spPr>
          <a:xfrm>
            <a:off x="2504776" y="2717783"/>
            <a:ext cx="45719" cy="4571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Овал 139"/>
          <p:cNvSpPr/>
          <p:nvPr/>
        </p:nvSpPr>
        <p:spPr>
          <a:xfrm>
            <a:off x="1118887" y="4551345"/>
            <a:ext cx="45719" cy="4571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4" name="Группа 123"/>
          <p:cNvGrpSpPr/>
          <p:nvPr/>
        </p:nvGrpSpPr>
        <p:grpSpPr>
          <a:xfrm flipV="1">
            <a:off x="-958643" y="-3681796"/>
            <a:ext cx="11132146" cy="14607548"/>
            <a:chOff x="-987218" y="-3667508"/>
            <a:chExt cx="11132146" cy="14607548"/>
          </a:xfrm>
        </p:grpSpPr>
        <p:grpSp>
          <p:nvGrpSpPr>
            <p:cNvPr id="125" name="Группа 121"/>
            <p:cNvGrpSpPr/>
            <p:nvPr/>
          </p:nvGrpSpPr>
          <p:grpSpPr>
            <a:xfrm flipV="1">
              <a:off x="1764449" y="-3667508"/>
              <a:ext cx="8380479" cy="14607548"/>
              <a:chOff x="397611" y="-3688523"/>
              <a:chExt cx="8380479" cy="14607548"/>
            </a:xfrm>
          </p:grpSpPr>
          <p:grpSp>
            <p:nvGrpSpPr>
              <p:cNvPr id="143" name="Группа 103"/>
              <p:cNvGrpSpPr/>
              <p:nvPr/>
            </p:nvGrpSpPr>
            <p:grpSpPr>
              <a:xfrm>
                <a:off x="3158197" y="-3688523"/>
                <a:ext cx="2887322" cy="14607548"/>
                <a:chOff x="3158197" y="-3688523"/>
                <a:chExt cx="2887322" cy="14607548"/>
              </a:xfrm>
            </p:grpSpPr>
            <p:sp>
              <p:nvSpPr>
                <p:cNvPr id="150" name="Дуга 149"/>
                <p:cNvSpPr/>
                <p:nvPr/>
              </p:nvSpPr>
              <p:spPr>
                <a:xfrm flipV="1">
                  <a:off x="3158197" y="-3688523"/>
                  <a:ext cx="2556804" cy="7335016"/>
                </a:xfrm>
                <a:prstGeom prst="arc">
                  <a:avLst>
                    <a:gd name="adj1" fmla="val 16327916"/>
                    <a:gd name="adj2" fmla="val 21535441"/>
                  </a:avLst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1" name="Дуга 150"/>
                <p:cNvSpPr/>
                <p:nvPr/>
              </p:nvSpPr>
              <p:spPr>
                <a:xfrm flipH="1">
                  <a:off x="3484299" y="3584009"/>
                  <a:ext cx="2561220" cy="7335016"/>
                </a:xfrm>
                <a:prstGeom prst="arc">
                  <a:avLst>
                    <a:gd name="adj1" fmla="val 16346224"/>
                    <a:gd name="adj2" fmla="val 21535441"/>
                  </a:avLst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44" name="Группа 104"/>
              <p:cNvGrpSpPr/>
              <p:nvPr/>
            </p:nvGrpSpPr>
            <p:grpSpPr>
              <a:xfrm>
                <a:off x="5873308" y="-3686140"/>
                <a:ext cx="2904782" cy="14605165"/>
                <a:chOff x="3155022" y="-3710748"/>
                <a:chExt cx="2904782" cy="14605165"/>
              </a:xfrm>
            </p:grpSpPr>
            <p:sp>
              <p:nvSpPr>
                <p:cNvPr id="148" name="Дуга 147"/>
                <p:cNvSpPr/>
                <p:nvPr/>
              </p:nvSpPr>
              <p:spPr>
                <a:xfrm flipV="1">
                  <a:off x="3155022" y="-3710748"/>
                  <a:ext cx="2548380" cy="7335016"/>
                </a:xfrm>
                <a:prstGeom prst="arc">
                  <a:avLst>
                    <a:gd name="adj1" fmla="val 16327916"/>
                    <a:gd name="adj2" fmla="val 21535441"/>
                  </a:avLst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9" name="Дуга 148"/>
                <p:cNvSpPr/>
                <p:nvPr/>
              </p:nvSpPr>
              <p:spPr>
                <a:xfrm flipH="1">
                  <a:off x="3494923" y="3559401"/>
                  <a:ext cx="2564881" cy="7335016"/>
                </a:xfrm>
                <a:prstGeom prst="arc">
                  <a:avLst>
                    <a:gd name="adj1" fmla="val 16346224"/>
                    <a:gd name="adj2" fmla="val 21535441"/>
                  </a:avLst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45" name="Группа 107"/>
              <p:cNvGrpSpPr/>
              <p:nvPr/>
            </p:nvGrpSpPr>
            <p:grpSpPr>
              <a:xfrm>
                <a:off x="397611" y="-3678733"/>
                <a:ext cx="2899493" cy="14597758"/>
                <a:chOff x="3139147" y="-3690638"/>
                <a:chExt cx="2899493" cy="14597758"/>
              </a:xfrm>
            </p:grpSpPr>
            <p:sp>
              <p:nvSpPr>
                <p:cNvPr id="146" name="Дуга 145"/>
                <p:cNvSpPr/>
                <p:nvPr/>
              </p:nvSpPr>
              <p:spPr>
                <a:xfrm flipV="1">
                  <a:off x="3139147" y="-3690638"/>
                  <a:ext cx="2555140" cy="7335016"/>
                </a:xfrm>
                <a:prstGeom prst="arc">
                  <a:avLst>
                    <a:gd name="adj1" fmla="val 16327916"/>
                    <a:gd name="adj2" fmla="val 21535441"/>
                  </a:avLst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7" name="Дуга 146"/>
                <p:cNvSpPr/>
                <p:nvPr/>
              </p:nvSpPr>
              <p:spPr>
                <a:xfrm flipH="1">
                  <a:off x="3490042" y="3572104"/>
                  <a:ext cx="2548598" cy="7335016"/>
                </a:xfrm>
                <a:prstGeom prst="arc">
                  <a:avLst>
                    <a:gd name="adj1" fmla="val 16346224"/>
                    <a:gd name="adj2" fmla="val 21535441"/>
                  </a:avLst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141" name="Дуга 140"/>
            <p:cNvSpPr/>
            <p:nvPr/>
          </p:nvSpPr>
          <p:spPr>
            <a:xfrm>
              <a:off x="-987218" y="3601623"/>
              <a:ext cx="2555140" cy="7335016"/>
            </a:xfrm>
            <a:prstGeom prst="arc">
              <a:avLst>
                <a:gd name="adj1" fmla="val 16327916"/>
                <a:gd name="adj2" fmla="val 21535441"/>
              </a:avLst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Дуга 141"/>
            <p:cNvSpPr/>
            <p:nvPr/>
          </p:nvSpPr>
          <p:spPr>
            <a:xfrm flipH="1" flipV="1">
              <a:off x="-639498" y="-3667508"/>
              <a:ext cx="2548598" cy="7335016"/>
            </a:xfrm>
            <a:prstGeom prst="arc">
              <a:avLst>
                <a:gd name="adj1" fmla="val 16346224"/>
                <a:gd name="adj2" fmla="val 21535441"/>
              </a:avLst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5" name="Овал 134"/>
          <p:cNvSpPr/>
          <p:nvPr/>
        </p:nvSpPr>
        <p:spPr>
          <a:xfrm>
            <a:off x="414832" y="3616575"/>
            <a:ext cx="45719" cy="4571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Овал 137"/>
          <p:cNvSpPr/>
          <p:nvPr/>
        </p:nvSpPr>
        <p:spPr>
          <a:xfrm>
            <a:off x="3172584" y="3617896"/>
            <a:ext cx="45719" cy="4571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Овал 122"/>
          <p:cNvSpPr/>
          <p:nvPr/>
        </p:nvSpPr>
        <p:spPr>
          <a:xfrm>
            <a:off x="8674330" y="3623716"/>
            <a:ext cx="45719" cy="4571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Овал 131"/>
          <p:cNvSpPr/>
          <p:nvPr/>
        </p:nvSpPr>
        <p:spPr>
          <a:xfrm>
            <a:off x="5931219" y="3617896"/>
            <a:ext cx="45719" cy="4571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147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134" grpId="0" animBg="1"/>
      <p:bldP spid="136" grpId="0" animBg="1"/>
      <p:bldP spid="137" grpId="0" animBg="1"/>
      <p:bldP spid="139" grpId="0" animBg="1"/>
      <p:bldP spid="140" grpId="0" animBg="1"/>
      <p:bldP spid="135" grpId="0" animBg="1"/>
      <p:bldP spid="138" grpId="0" animBg="1"/>
      <p:bldP spid="123" grpId="0" animBg="1"/>
      <p:bldP spid="1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6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7" name="TextBox 6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8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13" name="TextBox 12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7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22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23" name="TextBox 22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5" name="Прямая соединительная линия 24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Прямая со стрелкой 25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29" name="TextBox 28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0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33" name="Прямая соединительная линия 32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35" name="TextBox 34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7" name="Прямая соединительная линия 36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8774988" y="3180812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grpSp>
        <p:nvGrpSpPr>
          <p:cNvPr id="39" name="Группа 38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42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44" name="TextBox 4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6" name="Прямая соединительная линия 4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Группа 46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50" name="Прямая соединительная линия 4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52" name="TextBox 51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3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6" name="Прямая соединительная линия 55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7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58" name="TextBox 57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9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0" name="TextBox 59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2" name="Прямая соединительная линия 61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3" name="TextBox 62"/>
          <p:cNvSpPr txBox="1"/>
          <p:nvPr/>
        </p:nvSpPr>
        <p:spPr>
          <a:xfrm>
            <a:off x="4252913" y="2506650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248150" y="1571600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262437" y="6762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547630" y="4311663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528580" y="524036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533343" y="6148424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69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70" name="TextBox 6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7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74" name="Прямая соединительная линия 7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5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76" name="TextBox 7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77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78" name="TextBox 7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0" name="Прямая соединительная линия 7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1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82" name="TextBox 81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84" name="Прямая соединительная линия 8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TextBox 84"/>
          <p:cNvSpPr txBox="1"/>
          <p:nvPr/>
        </p:nvSpPr>
        <p:spPr>
          <a:xfrm>
            <a:off x="5979585" y="0"/>
            <a:ext cx="1378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400" b="1" i="1" dirty="0" smtClean="0">
                <a:solidFill>
                  <a:srgbClr val="00B050"/>
                </a:solidFill>
                <a:sym typeface="Symbol"/>
              </a:rPr>
              <a:t>y</a:t>
            </a:r>
            <a:r>
              <a:rPr lang="ru-RU" sz="2400" b="1" i="1" dirty="0" smtClean="0">
                <a:solidFill>
                  <a:srgbClr val="00B050"/>
                </a:solidFill>
                <a:sym typeface="Symbol"/>
              </a:rPr>
              <a:t> = с</a:t>
            </a:r>
            <a:r>
              <a:rPr lang="en-US" sz="2400" b="1" i="1" dirty="0" err="1" smtClean="0">
                <a:solidFill>
                  <a:srgbClr val="00B050"/>
                </a:solidFill>
                <a:sym typeface="Symbol"/>
              </a:rPr>
              <a:t>tg</a:t>
            </a:r>
            <a:r>
              <a:rPr lang="ru-RU" sz="2400" b="1" i="1" dirty="0" smtClean="0">
                <a:solidFill>
                  <a:srgbClr val="00B050"/>
                </a:solidFill>
                <a:sym typeface="Symbol"/>
              </a:rPr>
              <a:t> 2x</a:t>
            </a:r>
            <a:endParaRPr lang="ru-RU" sz="2400" b="1" i="1" dirty="0">
              <a:solidFill>
                <a:srgbClr val="00B050"/>
              </a:solidFill>
            </a:endParaRPr>
          </a:p>
        </p:txBody>
      </p:sp>
      <p:cxnSp>
        <p:nvCxnSpPr>
          <p:cNvPr id="96" name="Прямая соединительная линия 95"/>
          <p:cNvCxnSpPr/>
          <p:nvPr/>
        </p:nvCxnSpPr>
        <p:spPr>
          <a:xfrm flipH="1">
            <a:off x="3204527" y="0"/>
            <a:ext cx="1" cy="68580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457813" y="0"/>
            <a:ext cx="1" cy="68580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H="1">
            <a:off x="7319344" y="0"/>
            <a:ext cx="1" cy="68580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8692139" y="0"/>
            <a:ext cx="0" cy="689654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/>
          <p:cNvCxnSpPr/>
          <p:nvPr/>
        </p:nvCxnSpPr>
        <p:spPr>
          <a:xfrm flipH="1">
            <a:off x="5943648" y="0"/>
            <a:ext cx="1" cy="68580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/>
          <p:cNvCxnSpPr/>
          <p:nvPr/>
        </p:nvCxnSpPr>
        <p:spPr>
          <a:xfrm>
            <a:off x="1829413" y="0"/>
            <a:ext cx="1" cy="68580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Группа 168"/>
          <p:cNvGrpSpPr/>
          <p:nvPr/>
        </p:nvGrpSpPr>
        <p:grpSpPr>
          <a:xfrm flipH="1">
            <a:off x="-1111839" y="-3661907"/>
            <a:ext cx="11357994" cy="14642273"/>
            <a:chOff x="-406400" y="-3674236"/>
            <a:chExt cx="11357994" cy="14642273"/>
          </a:xfrm>
        </p:grpSpPr>
        <p:grpSp>
          <p:nvGrpSpPr>
            <p:cNvPr id="87" name="Группа 143"/>
            <p:cNvGrpSpPr/>
            <p:nvPr/>
          </p:nvGrpSpPr>
          <p:grpSpPr>
            <a:xfrm>
              <a:off x="3699933" y="-3674236"/>
              <a:ext cx="1761067" cy="14621635"/>
              <a:chOff x="3699933" y="-3674236"/>
              <a:chExt cx="1761067" cy="14621635"/>
            </a:xfrm>
          </p:grpSpPr>
          <p:sp>
            <p:nvSpPr>
              <p:cNvPr id="102" name="Дуга 101"/>
              <p:cNvSpPr/>
              <p:nvPr/>
            </p:nvSpPr>
            <p:spPr>
              <a:xfrm flipV="1">
                <a:off x="3699933" y="-3674236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2" name="Дуга 141"/>
              <p:cNvSpPr/>
              <p:nvPr/>
            </p:nvSpPr>
            <p:spPr>
              <a:xfrm flipH="1">
                <a:off x="3953933" y="3590164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8" name="Группа 144"/>
            <p:cNvGrpSpPr/>
            <p:nvPr/>
          </p:nvGrpSpPr>
          <p:grpSpPr>
            <a:xfrm>
              <a:off x="5080001" y="-3648836"/>
              <a:ext cx="1746779" cy="14616873"/>
              <a:chOff x="3699933" y="-3674236"/>
              <a:chExt cx="1746779" cy="14616873"/>
            </a:xfrm>
          </p:grpSpPr>
          <p:sp>
            <p:nvSpPr>
              <p:cNvPr id="146" name="Дуга 145"/>
              <p:cNvSpPr/>
              <p:nvPr/>
            </p:nvSpPr>
            <p:spPr>
              <a:xfrm flipV="1">
                <a:off x="3699933" y="-3674236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7" name="Дуга 146"/>
              <p:cNvSpPr/>
              <p:nvPr/>
            </p:nvSpPr>
            <p:spPr>
              <a:xfrm flipH="1">
                <a:off x="3939645" y="3585402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9" name="Группа 147"/>
            <p:cNvGrpSpPr/>
            <p:nvPr/>
          </p:nvGrpSpPr>
          <p:grpSpPr>
            <a:xfrm>
              <a:off x="6451600" y="-3674236"/>
              <a:ext cx="1761067" cy="14621635"/>
              <a:chOff x="3699933" y="-3674236"/>
              <a:chExt cx="1761067" cy="14621635"/>
            </a:xfrm>
          </p:grpSpPr>
          <p:sp>
            <p:nvSpPr>
              <p:cNvPr id="149" name="Дуга 148"/>
              <p:cNvSpPr/>
              <p:nvPr/>
            </p:nvSpPr>
            <p:spPr>
              <a:xfrm flipV="1">
                <a:off x="3699933" y="-3674236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0" name="Дуга 149"/>
              <p:cNvSpPr/>
              <p:nvPr/>
            </p:nvSpPr>
            <p:spPr>
              <a:xfrm flipH="1">
                <a:off x="3953933" y="3590164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90" name="Группа 150"/>
            <p:cNvGrpSpPr/>
            <p:nvPr/>
          </p:nvGrpSpPr>
          <p:grpSpPr>
            <a:xfrm>
              <a:off x="2319866" y="-3665770"/>
              <a:ext cx="1761067" cy="14621635"/>
              <a:chOff x="3699933" y="-3674236"/>
              <a:chExt cx="1761067" cy="14621635"/>
            </a:xfrm>
          </p:grpSpPr>
          <p:sp>
            <p:nvSpPr>
              <p:cNvPr id="152" name="Дуга 151"/>
              <p:cNvSpPr/>
              <p:nvPr/>
            </p:nvSpPr>
            <p:spPr>
              <a:xfrm flipV="1">
                <a:off x="3699933" y="-3674236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3" name="Дуга 152"/>
              <p:cNvSpPr/>
              <p:nvPr/>
            </p:nvSpPr>
            <p:spPr>
              <a:xfrm flipH="1">
                <a:off x="3953933" y="3590164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91" name="Группа 154"/>
            <p:cNvGrpSpPr/>
            <p:nvPr/>
          </p:nvGrpSpPr>
          <p:grpSpPr>
            <a:xfrm>
              <a:off x="956733" y="-3665770"/>
              <a:ext cx="1737255" cy="14621635"/>
              <a:chOff x="3699933" y="-3674236"/>
              <a:chExt cx="1737255" cy="14621635"/>
            </a:xfrm>
          </p:grpSpPr>
          <p:sp>
            <p:nvSpPr>
              <p:cNvPr id="156" name="Дуга 155"/>
              <p:cNvSpPr/>
              <p:nvPr/>
            </p:nvSpPr>
            <p:spPr>
              <a:xfrm flipV="1">
                <a:off x="3699933" y="-3674236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7" name="Дуга 156"/>
              <p:cNvSpPr/>
              <p:nvPr/>
            </p:nvSpPr>
            <p:spPr>
              <a:xfrm flipH="1">
                <a:off x="3930121" y="3590164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92" name="Группа 157"/>
            <p:cNvGrpSpPr/>
            <p:nvPr/>
          </p:nvGrpSpPr>
          <p:grpSpPr>
            <a:xfrm>
              <a:off x="-406400" y="-3665770"/>
              <a:ext cx="11357994" cy="14510539"/>
              <a:chOff x="3699933" y="-3674236"/>
              <a:chExt cx="11357994" cy="14510539"/>
            </a:xfrm>
          </p:grpSpPr>
          <p:sp>
            <p:nvSpPr>
              <p:cNvPr id="159" name="Дуга 158"/>
              <p:cNvSpPr/>
              <p:nvPr/>
            </p:nvSpPr>
            <p:spPr>
              <a:xfrm flipV="1">
                <a:off x="3699933" y="-3674236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0" name="Дуга 159"/>
              <p:cNvSpPr/>
              <p:nvPr/>
            </p:nvSpPr>
            <p:spPr>
              <a:xfrm flipH="1">
                <a:off x="13550860" y="3479068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93" name="Группа 164"/>
            <p:cNvGrpSpPr/>
            <p:nvPr/>
          </p:nvGrpSpPr>
          <p:grpSpPr>
            <a:xfrm>
              <a:off x="7814733" y="-3674236"/>
              <a:ext cx="1761067" cy="14621635"/>
              <a:chOff x="3699933" y="-3674236"/>
              <a:chExt cx="1761067" cy="14621635"/>
            </a:xfrm>
          </p:grpSpPr>
          <p:sp>
            <p:nvSpPr>
              <p:cNvPr id="166" name="Дуга 165"/>
              <p:cNvSpPr/>
              <p:nvPr/>
            </p:nvSpPr>
            <p:spPr>
              <a:xfrm flipV="1">
                <a:off x="3699933" y="-3674236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7" name="Дуга 166"/>
              <p:cNvSpPr/>
              <p:nvPr/>
            </p:nvSpPr>
            <p:spPr>
              <a:xfrm flipH="1">
                <a:off x="3953933" y="3590164"/>
                <a:ext cx="1507067" cy="7357235"/>
              </a:xfrm>
              <a:prstGeom prst="arc">
                <a:avLst>
                  <a:gd name="adj1" fmla="val 16311224"/>
                  <a:gd name="adj2" fmla="val 21535441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22" name="TextBox 121"/>
          <p:cNvSpPr txBox="1"/>
          <p:nvPr/>
        </p:nvSpPr>
        <p:spPr>
          <a:xfrm>
            <a:off x="4223007" y="-66675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err="1"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Овал 160"/>
          <p:cNvSpPr/>
          <p:nvPr/>
        </p:nvSpPr>
        <p:spPr>
          <a:xfrm>
            <a:off x="6600121" y="3634221"/>
            <a:ext cx="45719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Овал 142"/>
          <p:cNvSpPr/>
          <p:nvPr/>
        </p:nvSpPr>
        <p:spPr>
          <a:xfrm>
            <a:off x="5236142" y="3622579"/>
            <a:ext cx="45719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" name="Овал 161"/>
          <p:cNvSpPr/>
          <p:nvPr/>
        </p:nvSpPr>
        <p:spPr>
          <a:xfrm>
            <a:off x="3857569" y="3634830"/>
            <a:ext cx="45719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Овал 162"/>
          <p:cNvSpPr/>
          <p:nvPr/>
        </p:nvSpPr>
        <p:spPr>
          <a:xfrm>
            <a:off x="1127108" y="3619855"/>
            <a:ext cx="45719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8" name="Овал 167"/>
          <p:cNvSpPr/>
          <p:nvPr/>
        </p:nvSpPr>
        <p:spPr>
          <a:xfrm>
            <a:off x="8002121" y="3634909"/>
            <a:ext cx="45719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Овал 120"/>
          <p:cNvSpPr/>
          <p:nvPr/>
        </p:nvSpPr>
        <p:spPr>
          <a:xfrm>
            <a:off x="2489183" y="3624618"/>
            <a:ext cx="45719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3" name="Группа 26"/>
          <p:cNvGrpSpPr/>
          <p:nvPr/>
        </p:nvGrpSpPr>
        <p:grpSpPr>
          <a:xfrm>
            <a:off x="5078417" y="2917827"/>
            <a:ext cx="322543" cy="790282"/>
            <a:chOff x="1821083" y="1019142"/>
            <a:chExt cx="322543" cy="790282"/>
          </a:xfrm>
        </p:grpSpPr>
        <p:sp>
          <p:nvSpPr>
            <p:cNvPr id="124" name="TextBox 123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26" name="Прямая соединительная линия 125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Группа 126"/>
          <p:cNvGrpSpPr/>
          <p:nvPr/>
        </p:nvGrpSpPr>
        <p:grpSpPr>
          <a:xfrm>
            <a:off x="6397648" y="2922590"/>
            <a:ext cx="508473" cy="790282"/>
            <a:chOff x="1760499" y="1019142"/>
            <a:chExt cx="508473" cy="790282"/>
          </a:xfrm>
        </p:grpSpPr>
        <p:sp>
          <p:nvSpPr>
            <p:cNvPr id="128" name="TextBox 12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30" name="Прямая соединительная линия 12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Группа 59"/>
          <p:cNvGrpSpPr/>
          <p:nvPr/>
        </p:nvGrpSpPr>
        <p:grpSpPr>
          <a:xfrm>
            <a:off x="3548046" y="2894014"/>
            <a:ext cx="522723" cy="790282"/>
            <a:chOff x="5192721" y="4926033"/>
            <a:chExt cx="522723" cy="790282"/>
          </a:xfrm>
        </p:grpSpPr>
        <p:sp>
          <p:nvSpPr>
            <p:cNvPr id="133" name="TextBox 132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34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135" name="TextBox 134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4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37" name="Прямая соединительная линия 13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8" name="Группа 82"/>
          <p:cNvGrpSpPr/>
          <p:nvPr/>
        </p:nvGrpSpPr>
        <p:grpSpPr>
          <a:xfrm>
            <a:off x="2205008" y="2898777"/>
            <a:ext cx="618012" cy="790282"/>
            <a:chOff x="5667390" y="5327676"/>
            <a:chExt cx="618012" cy="790282"/>
          </a:xfrm>
        </p:grpSpPr>
        <p:sp>
          <p:nvSpPr>
            <p:cNvPr id="139" name="TextBox 138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40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144" name="TextBox 143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4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48" name="Прямая соединительная линия 147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1" name="Группа 82"/>
          <p:cNvGrpSpPr/>
          <p:nvPr/>
        </p:nvGrpSpPr>
        <p:grpSpPr>
          <a:xfrm>
            <a:off x="838171" y="2898778"/>
            <a:ext cx="618012" cy="790282"/>
            <a:chOff x="5667390" y="5327676"/>
            <a:chExt cx="618012" cy="790282"/>
          </a:xfrm>
        </p:grpSpPr>
        <p:sp>
          <p:nvSpPr>
            <p:cNvPr id="155" name="TextBox 154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58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165" name="TextBox 16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69" name="TextBox 16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4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70" name="Прямая соединительная линия 16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1" name="Группа 170"/>
          <p:cNvGrpSpPr/>
          <p:nvPr/>
        </p:nvGrpSpPr>
        <p:grpSpPr>
          <a:xfrm>
            <a:off x="7778773" y="2941640"/>
            <a:ext cx="508473" cy="790282"/>
            <a:chOff x="1760499" y="1019142"/>
            <a:chExt cx="508473" cy="790282"/>
          </a:xfrm>
        </p:grpSpPr>
        <p:sp>
          <p:nvSpPr>
            <p:cNvPr id="172" name="TextBox 171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74" name="Прямая соединительная линия 17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72147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  <p:bldP spid="143" grpId="0" animBg="1"/>
      <p:bldP spid="162" grpId="0" animBg="1"/>
      <p:bldP spid="163" grpId="0" animBg="1"/>
      <p:bldP spid="168" grpId="0" animBg="1"/>
      <p:bldP spid="1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1"/>
                          </a:solidFill>
                          <a:prstDash val="sysDash"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66" name="Прямая соединительная линия 165"/>
          <p:cNvCxnSpPr>
            <a:stCxn id="150" idx="2"/>
            <a:endCxn id="173" idx="6"/>
          </p:cNvCxnSpPr>
          <p:nvPr/>
        </p:nvCxnSpPr>
        <p:spPr>
          <a:xfrm flipV="1">
            <a:off x="1139778" y="5120557"/>
            <a:ext cx="5737781" cy="10901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Полилиния 178"/>
          <p:cNvSpPr/>
          <p:nvPr/>
        </p:nvSpPr>
        <p:spPr>
          <a:xfrm rot="10800000">
            <a:off x="3799153" y="3793177"/>
            <a:ext cx="4605356" cy="1549849"/>
          </a:xfrm>
          <a:custGeom>
            <a:avLst/>
            <a:gdLst>
              <a:gd name="connsiteX0" fmla="*/ 0 w 4562475"/>
              <a:gd name="connsiteY0" fmla="*/ 1539081 h 1539081"/>
              <a:gd name="connsiteX1" fmla="*/ 2271713 w 4562475"/>
              <a:gd name="connsiteY1" fmla="*/ 5556 h 1539081"/>
              <a:gd name="connsiteX2" fmla="*/ 4562475 w 4562475"/>
              <a:gd name="connsiteY2" fmla="*/ 1505743 h 1539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62475" h="1539081">
                <a:moveTo>
                  <a:pt x="0" y="1539081"/>
                </a:moveTo>
                <a:cubicBezTo>
                  <a:pt x="755650" y="775096"/>
                  <a:pt x="1511301" y="11112"/>
                  <a:pt x="2271713" y="5556"/>
                </a:cubicBezTo>
                <a:cubicBezTo>
                  <a:pt x="3032126" y="0"/>
                  <a:pt x="3797300" y="752871"/>
                  <a:pt x="4562475" y="1505743"/>
                </a:cubicBezTo>
              </a:path>
            </a:pathLst>
          </a:cu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 rot="5400000">
            <a:off x="405580" y="2301035"/>
            <a:ext cx="3038454" cy="30305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0" y="3794130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632533" y="3067808"/>
            <a:ext cx="2592423" cy="1497033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632537" y="3067811"/>
            <a:ext cx="2592418" cy="149703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3" idx="6"/>
            <a:endCxn id="3" idx="2"/>
          </p:cNvCxnSpPr>
          <p:nvPr/>
        </p:nvCxnSpPr>
        <p:spPr>
          <a:xfrm rot="5400000" flipH="1">
            <a:off x="405580" y="3816325"/>
            <a:ext cx="303845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152" idx="1"/>
          </p:cNvCxnSpPr>
          <p:nvPr/>
        </p:nvCxnSpPr>
        <p:spPr>
          <a:xfrm>
            <a:off x="1172555" y="2548558"/>
            <a:ext cx="1499790" cy="2572321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0800000">
            <a:off x="632534" y="3067809"/>
            <a:ext cx="2592427" cy="149703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0800000" flipH="1">
            <a:off x="414120" y="3802868"/>
            <a:ext cx="30305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Группа 38"/>
          <p:cNvGrpSpPr/>
          <p:nvPr/>
        </p:nvGrpSpPr>
        <p:grpSpPr>
          <a:xfrm>
            <a:off x="3294045" y="2638718"/>
            <a:ext cx="362600" cy="790282"/>
            <a:chOff x="1833525" y="1019142"/>
            <a:chExt cx="362600" cy="790282"/>
          </a:xfrm>
        </p:grpSpPr>
        <p:sp>
          <p:nvSpPr>
            <p:cNvPr id="35" name="TextBox 34"/>
            <p:cNvSpPr txBox="1"/>
            <p:nvPr/>
          </p:nvSpPr>
          <p:spPr>
            <a:xfrm>
              <a:off x="1833525" y="1019142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Группа 39"/>
          <p:cNvGrpSpPr/>
          <p:nvPr/>
        </p:nvGrpSpPr>
        <p:grpSpPr>
          <a:xfrm>
            <a:off x="2563785" y="1822428"/>
            <a:ext cx="362600" cy="790282"/>
            <a:chOff x="1833525" y="1019142"/>
            <a:chExt cx="362600" cy="790282"/>
          </a:xfrm>
        </p:grpSpPr>
        <p:sp>
          <p:nvSpPr>
            <p:cNvPr id="41" name="TextBox 40"/>
            <p:cNvSpPr txBox="1"/>
            <p:nvPr/>
          </p:nvSpPr>
          <p:spPr>
            <a:xfrm>
              <a:off x="1833525" y="1019142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3" name="Прямая соединительная линия 42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43"/>
          <p:cNvGrpSpPr/>
          <p:nvPr/>
        </p:nvGrpSpPr>
        <p:grpSpPr>
          <a:xfrm>
            <a:off x="1760499" y="1566837"/>
            <a:ext cx="362600" cy="790282"/>
            <a:chOff x="1833525" y="1019142"/>
            <a:chExt cx="362600" cy="790282"/>
          </a:xfrm>
        </p:grpSpPr>
        <p:sp>
          <p:nvSpPr>
            <p:cNvPr id="45" name="TextBox 44"/>
            <p:cNvSpPr txBox="1"/>
            <p:nvPr/>
          </p:nvSpPr>
          <p:spPr>
            <a:xfrm>
              <a:off x="1833525" y="1019142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47"/>
          <p:cNvGrpSpPr/>
          <p:nvPr/>
        </p:nvGrpSpPr>
        <p:grpSpPr>
          <a:xfrm>
            <a:off x="851611" y="1826366"/>
            <a:ext cx="508473" cy="790282"/>
            <a:chOff x="1760499" y="1019142"/>
            <a:chExt cx="508473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Группа 51"/>
          <p:cNvGrpSpPr/>
          <p:nvPr/>
        </p:nvGrpSpPr>
        <p:grpSpPr>
          <a:xfrm>
            <a:off x="117414" y="2638718"/>
            <a:ext cx="508473" cy="790282"/>
            <a:chOff x="1760499" y="1019142"/>
            <a:chExt cx="508473" cy="790282"/>
          </a:xfrm>
        </p:grpSpPr>
        <p:sp>
          <p:nvSpPr>
            <p:cNvPr id="53" name="TextBox 52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55" name="Прямая соединительная линия 54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0" y="3429000"/>
            <a:ext cx="480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   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407521" y="343293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3" name="Группа 57"/>
          <p:cNvGrpSpPr/>
          <p:nvPr/>
        </p:nvGrpSpPr>
        <p:grpSpPr>
          <a:xfrm>
            <a:off x="0" y="4232286"/>
            <a:ext cx="577402" cy="790282"/>
            <a:chOff x="1760499" y="1019142"/>
            <a:chExt cx="577402" cy="790282"/>
          </a:xfrm>
        </p:grpSpPr>
        <p:sp>
          <p:nvSpPr>
            <p:cNvPr id="59" name="TextBox 58"/>
            <p:cNvSpPr txBox="1"/>
            <p:nvPr/>
          </p:nvSpPr>
          <p:spPr>
            <a:xfrm>
              <a:off x="1760499" y="1019142"/>
              <a:ext cx="5774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 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833525" y="1347759"/>
              <a:ext cx="409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 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61" name="Прямая соединительная линия 60"/>
            <p:cNvCxnSpPr/>
            <p:nvPr/>
          </p:nvCxnSpPr>
          <p:spPr>
            <a:xfrm>
              <a:off x="1950939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Группа 61"/>
          <p:cNvGrpSpPr/>
          <p:nvPr/>
        </p:nvGrpSpPr>
        <p:grpSpPr>
          <a:xfrm>
            <a:off x="811161" y="5035572"/>
            <a:ext cx="508473" cy="790282"/>
            <a:chOff x="1760499" y="1019142"/>
            <a:chExt cx="508473" cy="790282"/>
          </a:xfrm>
        </p:grpSpPr>
        <p:sp>
          <p:nvSpPr>
            <p:cNvPr id="63" name="TextBox 62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65" name="Прямая соединительная линия 64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65"/>
          <p:cNvGrpSpPr/>
          <p:nvPr/>
        </p:nvGrpSpPr>
        <p:grpSpPr>
          <a:xfrm>
            <a:off x="1662687" y="5242895"/>
            <a:ext cx="508473" cy="790282"/>
            <a:chOff x="1760499" y="1019142"/>
            <a:chExt cx="508473" cy="790282"/>
          </a:xfrm>
        </p:grpSpPr>
        <p:sp>
          <p:nvSpPr>
            <p:cNvPr id="67" name="TextBox 66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69" name="Прямая соединительная линия 68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73"/>
          <p:cNvGrpSpPr/>
          <p:nvPr/>
        </p:nvGrpSpPr>
        <p:grpSpPr>
          <a:xfrm>
            <a:off x="3224956" y="4219282"/>
            <a:ext cx="663964" cy="790282"/>
            <a:chOff x="1760499" y="1019142"/>
            <a:chExt cx="663964" cy="790282"/>
          </a:xfrm>
        </p:grpSpPr>
        <p:sp>
          <p:nvSpPr>
            <p:cNvPr id="75" name="TextBox 74"/>
            <p:cNvSpPr txBox="1"/>
            <p:nvPr/>
          </p:nvSpPr>
          <p:spPr>
            <a:xfrm>
              <a:off x="1760499" y="1019142"/>
              <a:ext cx="6639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11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943064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77" name="Прямая соединительная линия 76"/>
            <p:cNvCxnSpPr/>
            <p:nvPr/>
          </p:nvCxnSpPr>
          <p:spPr>
            <a:xfrm>
              <a:off x="1870038" y="1420785"/>
              <a:ext cx="438156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78"/>
          <p:cNvGrpSpPr/>
          <p:nvPr/>
        </p:nvGrpSpPr>
        <p:grpSpPr>
          <a:xfrm>
            <a:off x="4317763" y="3757617"/>
            <a:ext cx="508473" cy="790282"/>
            <a:chOff x="1760588" y="1019142"/>
            <a:chExt cx="508473" cy="790282"/>
          </a:xfrm>
        </p:grpSpPr>
        <p:sp>
          <p:nvSpPr>
            <p:cNvPr id="80" name="TextBox 79"/>
            <p:cNvSpPr txBox="1"/>
            <p:nvPr/>
          </p:nvSpPr>
          <p:spPr>
            <a:xfrm>
              <a:off x="1760588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82" name="Прямая соединительная линия 8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Группа 82"/>
          <p:cNvGrpSpPr/>
          <p:nvPr/>
        </p:nvGrpSpPr>
        <p:grpSpPr>
          <a:xfrm>
            <a:off x="5083182" y="3757617"/>
            <a:ext cx="508473" cy="790282"/>
            <a:chOff x="1760499" y="1019142"/>
            <a:chExt cx="508473" cy="790282"/>
          </a:xfrm>
        </p:grpSpPr>
        <p:sp>
          <p:nvSpPr>
            <p:cNvPr id="84" name="TextBox 8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86" name="Прямая соединительная линия 8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86"/>
          <p:cNvGrpSpPr/>
          <p:nvPr/>
        </p:nvGrpSpPr>
        <p:grpSpPr>
          <a:xfrm>
            <a:off x="5849955" y="3757617"/>
            <a:ext cx="508473" cy="790282"/>
            <a:chOff x="1760499" y="1019142"/>
            <a:chExt cx="508473" cy="790282"/>
          </a:xfrm>
        </p:grpSpPr>
        <p:sp>
          <p:nvSpPr>
            <p:cNvPr id="88" name="TextBox 8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90" name="Прямая соединительная линия 8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Группа 90"/>
          <p:cNvGrpSpPr/>
          <p:nvPr/>
        </p:nvGrpSpPr>
        <p:grpSpPr>
          <a:xfrm>
            <a:off x="6616728" y="3757617"/>
            <a:ext cx="508473" cy="790282"/>
            <a:chOff x="1760499" y="1019142"/>
            <a:chExt cx="508473" cy="790282"/>
          </a:xfrm>
        </p:grpSpPr>
        <p:sp>
          <p:nvSpPr>
            <p:cNvPr id="92" name="TextBox 91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94" name="Прямая соединительная линия 9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Группа 94"/>
          <p:cNvGrpSpPr/>
          <p:nvPr/>
        </p:nvGrpSpPr>
        <p:grpSpPr>
          <a:xfrm>
            <a:off x="7383501" y="3757617"/>
            <a:ext cx="663964" cy="790282"/>
            <a:chOff x="1760499" y="1019142"/>
            <a:chExt cx="663964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1760499" y="1019142"/>
              <a:ext cx="6639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11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833525" y="1347759"/>
              <a:ext cx="409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 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98" name="Прямая соединительная линия 97"/>
            <p:cNvCxnSpPr/>
            <p:nvPr/>
          </p:nvCxnSpPr>
          <p:spPr>
            <a:xfrm>
              <a:off x="1870038" y="1420785"/>
              <a:ext cx="438156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TextBox 98"/>
          <p:cNvSpPr txBox="1"/>
          <p:nvPr/>
        </p:nvSpPr>
        <p:spPr>
          <a:xfrm>
            <a:off x="8150274" y="3794130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622662" y="375761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5" name="Прямая соединительная линия 104"/>
          <p:cNvCxnSpPr>
            <a:stCxn id="3" idx="5"/>
            <a:endCxn id="3" idx="1"/>
          </p:cNvCxnSpPr>
          <p:nvPr/>
        </p:nvCxnSpPr>
        <p:spPr>
          <a:xfrm rot="10800000" flipH="1">
            <a:off x="853335" y="2742070"/>
            <a:ext cx="2142943" cy="214851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>
            <a:stCxn id="3" idx="3"/>
            <a:endCxn id="3" idx="7"/>
          </p:cNvCxnSpPr>
          <p:nvPr/>
        </p:nvCxnSpPr>
        <p:spPr>
          <a:xfrm rot="10800000" flipH="1" flipV="1">
            <a:off x="853335" y="2742070"/>
            <a:ext cx="2142943" cy="214851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111"/>
          <p:cNvGrpSpPr/>
          <p:nvPr/>
        </p:nvGrpSpPr>
        <p:grpSpPr>
          <a:xfrm>
            <a:off x="2969365" y="2118470"/>
            <a:ext cx="362600" cy="790282"/>
            <a:chOff x="1833525" y="1019142"/>
            <a:chExt cx="362600" cy="790282"/>
          </a:xfrm>
        </p:grpSpPr>
        <p:sp>
          <p:nvSpPr>
            <p:cNvPr id="113" name="TextBox 112"/>
            <p:cNvSpPr txBox="1"/>
            <p:nvPr/>
          </p:nvSpPr>
          <p:spPr>
            <a:xfrm>
              <a:off x="1833525" y="1019142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5" name="Прямая соединительная линия 114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115"/>
          <p:cNvGrpSpPr/>
          <p:nvPr/>
        </p:nvGrpSpPr>
        <p:grpSpPr>
          <a:xfrm>
            <a:off x="2950551" y="4699803"/>
            <a:ext cx="508473" cy="790282"/>
            <a:chOff x="1760499" y="1019142"/>
            <a:chExt cx="508473" cy="790282"/>
          </a:xfrm>
        </p:grpSpPr>
        <p:sp>
          <p:nvSpPr>
            <p:cNvPr id="117" name="TextBox 116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9" name="Прямая соединительная линия 118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119"/>
          <p:cNvGrpSpPr/>
          <p:nvPr/>
        </p:nvGrpSpPr>
        <p:grpSpPr>
          <a:xfrm>
            <a:off x="4718052" y="3757617"/>
            <a:ext cx="508473" cy="790282"/>
            <a:chOff x="1797012" y="1019142"/>
            <a:chExt cx="508473" cy="790282"/>
          </a:xfrm>
        </p:grpSpPr>
        <p:sp>
          <p:nvSpPr>
            <p:cNvPr id="121" name="TextBox 120"/>
            <p:cNvSpPr txBox="1"/>
            <p:nvPr/>
          </p:nvSpPr>
          <p:spPr>
            <a:xfrm>
              <a:off x="1797012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23" name="Прямая соединительная линия 122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Группа 123"/>
          <p:cNvGrpSpPr/>
          <p:nvPr/>
        </p:nvGrpSpPr>
        <p:grpSpPr>
          <a:xfrm>
            <a:off x="6981858" y="3757617"/>
            <a:ext cx="508473" cy="790282"/>
            <a:chOff x="1760499" y="1019142"/>
            <a:chExt cx="508473" cy="790282"/>
          </a:xfrm>
        </p:grpSpPr>
        <p:sp>
          <p:nvSpPr>
            <p:cNvPr id="125" name="TextBox 124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27" name="Прямая соединительная линия 126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TextBox 129"/>
          <p:cNvSpPr txBox="1"/>
          <p:nvPr/>
        </p:nvSpPr>
        <p:spPr>
          <a:xfrm>
            <a:off x="8774988" y="3684591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grpSp>
        <p:nvGrpSpPr>
          <p:cNvPr id="28" name="Группа 130"/>
          <p:cNvGrpSpPr/>
          <p:nvPr/>
        </p:nvGrpSpPr>
        <p:grpSpPr>
          <a:xfrm>
            <a:off x="409518" y="4743468"/>
            <a:ext cx="508473" cy="790282"/>
            <a:chOff x="1760499" y="1019142"/>
            <a:chExt cx="508473" cy="790282"/>
          </a:xfrm>
        </p:grpSpPr>
        <p:sp>
          <p:nvSpPr>
            <p:cNvPr id="132" name="TextBox 131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34" name="Прямая соединительная линия 1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Группа 134"/>
          <p:cNvGrpSpPr/>
          <p:nvPr/>
        </p:nvGrpSpPr>
        <p:grpSpPr>
          <a:xfrm>
            <a:off x="409518" y="2151045"/>
            <a:ext cx="508473" cy="790282"/>
            <a:chOff x="1760499" y="1019142"/>
            <a:chExt cx="508473" cy="790282"/>
          </a:xfrm>
        </p:grpSpPr>
        <p:sp>
          <p:nvSpPr>
            <p:cNvPr id="136" name="TextBox 1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4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38" name="Прямая соединительная линия 1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Овал 138"/>
          <p:cNvSpPr/>
          <p:nvPr/>
        </p:nvSpPr>
        <p:spPr>
          <a:xfrm>
            <a:off x="3221019" y="3027357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Овал 139"/>
          <p:cNvSpPr/>
          <p:nvPr/>
        </p:nvSpPr>
        <p:spPr>
          <a:xfrm>
            <a:off x="2979081" y="2724597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Овал 140"/>
          <p:cNvSpPr/>
          <p:nvPr/>
        </p:nvSpPr>
        <p:spPr>
          <a:xfrm>
            <a:off x="2673324" y="247966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Овал 141"/>
          <p:cNvSpPr/>
          <p:nvPr/>
        </p:nvSpPr>
        <p:spPr>
          <a:xfrm>
            <a:off x="1894065" y="2274238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Овал 142"/>
          <p:cNvSpPr/>
          <p:nvPr/>
        </p:nvSpPr>
        <p:spPr>
          <a:xfrm>
            <a:off x="1139778" y="247966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Овал 143"/>
          <p:cNvSpPr/>
          <p:nvPr/>
        </p:nvSpPr>
        <p:spPr>
          <a:xfrm>
            <a:off x="838468" y="2719210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Овал 144"/>
          <p:cNvSpPr/>
          <p:nvPr/>
        </p:nvSpPr>
        <p:spPr>
          <a:xfrm>
            <a:off x="592083" y="3027357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Овал 145"/>
          <p:cNvSpPr/>
          <p:nvPr/>
        </p:nvSpPr>
        <p:spPr>
          <a:xfrm>
            <a:off x="391260" y="3772858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Овал 146"/>
          <p:cNvSpPr/>
          <p:nvPr/>
        </p:nvSpPr>
        <p:spPr>
          <a:xfrm>
            <a:off x="3422030" y="3772859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Овал 147"/>
          <p:cNvSpPr/>
          <p:nvPr/>
        </p:nvSpPr>
        <p:spPr>
          <a:xfrm>
            <a:off x="587900" y="4547248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Овал 148"/>
          <p:cNvSpPr/>
          <p:nvPr/>
        </p:nvSpPr>
        <p:spPr>
          <a:xfrm>
            <a:off x="828751" y="4867720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Овал 149"/>
          <p:cNvSpPr/>
          <p:nvPr/>
        </p:nvSpPr>
        <p:spPr>
          <a:xfrm>
            <a:off x="1139778" y="5108598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Овал 150"/>
          <p:cNvSpPr/>
          <p:nvPr/>
        </p:nvSpPr>
        <p:spPr>
          <a:xfrm>
            <a:off x="1901947" y="5312692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Овал 151"/>
          <p:cNvSpPr/>
          <p:nvPr/>
        </p:nvSpPr>
        <p:spPr>
          <a:xfrm>
            <a:off x="2665650" y="5114184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Овал 152"/>
          <p:cNvSpPr/>
          <p:nvPr/>
        </p:nvSpPr>
        <p:spPr>
          <a:xfrm>
            <a:off x="2973418" y="4865039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Овал 153"/>
          <p:cNvSpPr/>
          <p:nvPr/>
        </p:nvSpPr>
        <p:spPr>
          <a:xfrm>
            <a:off x="3219253" y="4547249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6" name="Прямая соединительная линия 155"/>
          <p:cNvCxnSpPr/>
          <p:nvPr/>
        </p:nvCxnSpPr>
        <p:spPr>
          <a:xfrm>
            <a:off x="587900" y="4570108"/>
            <a:ext cx="7010496" cy="0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Овал 159"/>
          <p:cNvSpPr/>
          <p:nvPr/>
        </p:nvSpPr>
        <p:spPr>
          <a:xfrm>
            <a:off x="4557281" y="4542645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1" name="Прямая соединительная линия 160"/>
          <p:cNvCxnSpPr/>
          <p:nvPr/>
        </p:nvCxnSpPr>
        <p:spPr>
          <a:xfrm flipV="1">
            <a:off x="860375" y="4886895"/>
            <a:ext cx="6356940" cy="3684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Овал 162"/>
          <p:cNvSpPr/>
          <p:nvPr/>
        </p:nvSpPr>
        <p:spPr>
          <a:xfrm>
            <a:off x="4949428" y="4860461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Овал 163"/>
          <p:cNvSpPr/>
          <p:nvPr/>
        </p:nvSpPr>
        <p:spPr>
          <a:xfrm>
            <a:off x="5303427" y="5091324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Овал 164"/>
          <p:cNvSpPr/>
          <p:nvPr/>
        </p:nvSpPr>
        <p:spPr>
          <a:xfrm>
            <a:off x="6069033" y="5314450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8" name="Прямая соединительная линия 167"/>
          <p:cNvCxnSpPr>
            <a:stCxn id="3" idx="6"/>
            <a:endCxn id="165" idx="2"/>
          </p:cNvCxnSpPr>
          <p:nvPr/>
        </p:nvCxnSpPr>
        <p:spPr>
          <a:xfrm>
            <a:off x="1924807" y="5335552"/>
            <a:ext cx="4144226" cy="1758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Овал 171"/>
          <p:cNvSpPr/>
          <p:nvPr/>
        </p:nvSpPr>
        <p:spPr>
          <a:xfrm>
            <a:off x="3772830" y="3772859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Овал 172"/>
          <p:cNvSpPr/>
          <p:nvPr/>
        </p:nvSpPr>
        <p:spPr>
          <a:xfrm>
            <a:off x="6831840" y="5097697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" name="Овал 173"/>
          <p:cNvSpPr/>
          <p:nvPr/>
        </p:nvSpPr>
        <p:spPr>
          <a:xfrm>
            <a:off x="7206865" y="4857397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Овал 174"/>
          <p:cNvSpPr/>
          <p:nvPr/>
        </p:nvSpPr>
        <p:spPr>
          <a:xfrm>
            <a:off x="7589919" y="453804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Овал 175"/>
          <p:cNvSpPr/>
          <p:nvPr/>
        </p:nvSpPr>
        <p:spPr>
          <a:xfrm>
            <a:off x="8364239" y="3770323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" name="TextBox 193"/>
          <p:cNvSpPr txBox="1"/>
          <p:nvPr/>
        </p:nvSpPr>
        <p:spPr>
          <a:xfrm>
            <a:off x="3891365" y="982629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grpSp>
        <p:nvGrpSpPr>
          <p:cNvPr id="16" name="Группа 69"/>
          <p:cNvGrpSpPr/>
          <p:nvPr/>
        </p:nvGrpSpPr>
        <p:grpSpPr>
          <a:xfrm>
            <a:off x="2516327" y="5042074"/>
            <a:ext cx="508473" cy="790282"/>
            <a:chOff x="1760499" y="1019142"/>
            <a:chExt cx="508473" cy="790282"/>
          </a:xfrm>
        </p:grpSpPr>
        <p:sp>
          <p:nvSpPr>
            <p:cNvPr id="71" name="TextBox 70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73" name="Прямая соединительная линия 72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 animBg="1"/>
      <p:bldP spid="99" grpId="0"/>
      <p:bldP spid="160" grpId="0" animBg="1"/>
      <p:bldP spid="163" grpId="0" animBg="1"/>
      <p:bldP spid="164" grpId="0" animBg="1"/>
      <p:bldP spid="165" grpId="0" animBg="1"/>
      <p:bldP spid="172" grpId="0" animBg="1"/>
      <p:bldP spid="173" grpId="0" animBg="1"/>
      <p:bldP spid="174" grpId="0" animBg="1"/>
      <p:bldP spid="175" grpId="0" animBg="1"/>
      <p:bldP spid="1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56802928"/>
              </p:ext>
            </p:extLst>
          </p:nvPr>
        </p:nvGraphicFramePr>
        <p:xfrm>
          <a:off x="-1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19" name="TextBox 18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774988" y="3100383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02988" y="-185787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grpSp>
        <p:nvGrpSpPr>
          <p:cNvPr id="3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28" name="TextBox 27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30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32" name="TextBox 31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34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36" name="TextBox 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38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1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7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24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2" name="TextBox 71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7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50" name="TextBox 4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51" name="TextBox 50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9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90" name="TextBox 8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2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4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5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104" name="TextBox 10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108" name="TextBox 10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Группа 16"/>
          <p:cNvGrpSpPr/>
          <p:nvPr/>
        </p:nvGrpSpPr>
        <p:grpSpPr>
          <a:xfrm>
            <a:off x="-904950" y="2735253"/>
            <a:ext cx="10953899" cy="1831185"/>
            <a:chOff x="-904950" y="2735253"/>
            <a:chExt cx="10953899" cy="1831185"/>
          </a:xfrm>
        </p:grpSpPr>
        <p:sp>
          <p:nvSpPr>
            <p:cNvPr id="13" name="Полилиния 12"/>
            <p:cNvSpPr/>
            <p:nvPr/>
          </p:nvSpPr>
          <p:spPr>
            <a:xfrm>
              <a:off x="4572000" y="2735253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 rot="10800000">
              <a:off x="1833524" y="3648078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-904950" y="2735253"/>
              <a:ext cx="2738475" cy="941397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 rot="10800000">
              <a:off x="7286625" y="3611565"/>
              <a:ext cx="2762324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1" name="Овал 110"/>
          <p:cNvSpPr/>
          <p:nvPr/>
        </p:nvSpPr>
        <p:spPr>
          <a:xfrm>
            <a:off x="4991106" y="3168646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Овал 111"/>
          <p:cNvSpPr/>
          <p:nvPr/>
        </p:nvSpPr>
        <p:spPr>
          <a:xfrm>
            <a:off x="4535486" y="3611565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Овал 112"/>
          <p:cNvSpPr/>
          <p:nvPr/>
        </p:nvSpPr>
        <p:spPr>
          <a:xfrm>
            <a:off x="5910280" y="2698740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Овал 113"/>
          <p:cNvSpPr/>
          <p:nvPr/>
        </p:nvSpPr>
        <p:spPr>
          <a:xfrm>
            <a:off x="4075105" y="4076709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Овал 114"/>
          <p:cNvSpPr/>
          <p:nvPr/>
        </p:nvSpPr>
        <p:spPr>
          <a:xfrm>
            <a:off x="2252631" y="4081471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Овал 115"/>
          <p:cNvSpPr/>
          <p:nvPr/>
        </p:nvSpPr>
        <p:spPr>
          <a:xfrm>
            <a:off x="3160694" y="4524390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Овал 116"/>
          <p:cNvSpPr/>
          <p:nvPr/>
        </p:nvSpPr>
        <p:spPr>
          <a:xfrm>
            <a:off x="409518" y="2698740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Овал 117"/>
          <p:cNvSpPr/>
          <p:nvPr/>
        </p:nvSpPr>
        <p:spPr>
          <a:xfrm>
            <a:off x="1322343" y="3173409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Овал 118"/>
          <p:cNvSpPr/>
          <p:nvPr/>
        </p:nvSpPr>
        <p:spPr>
          <a:xfrm>
            <a:off x="6818343" y="3168646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Овал 119"/>
          <p:cNvSpPr/>
          <p:nvPr/>
        </p:nvSpPr>
        <p:spPr>
          <a:xfrm>
            <a:off x="7273962" y="3611565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Овал 120"/>
          <p:cNvSpPr/>
          <p:nvPr/>
        </p:nvSpPr>
        <p:spPr>
          <a:xfrm>
            <a:off x="7748631" y="4086234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Овал 121"/>
          <p:cNvSpPr/>
          <p:nvPr/>
        </p:nvSpPr>
        <p:spPr>
          <a:xfrm>
            <a:off x="8661456" y="4524390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TextBox 122"/>
          <p:cNvSpPr txBox="1"/>
          <p:nvPr/>
        </p:nvSpPr>
        <p:spPr>
          <a:xfrm>
            <a:off x="6477602" y="2269608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125" name="Овал 124"/>
          <p:cNvSpPr/>
          <p:nvPr/>
        </p:nvSpPr>
        <p:spPr>
          <a:xfrm>
            <a:off x="1787487" y="3616328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Овал 137"/>
          <p:cNvSpPr/>
          <p:nvPr/>
        </p:nvSpPr>
        <p:spPr>
          <a:xfrm>
            <a:off x="-957319" y="2698740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5" grpId="0" animBg="1"/>
      <p:bldP spid="1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56802928"/>
              </p:ext>
            </p:extLst>
          </p:nvPr>
        </p:nvGraphicFramePr>
        <p:xfrm>
          <a:off x="-1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19" name="TextBox 18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774988" y="3100383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02988" y="-185787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grpSp>
        <p:nvGrpSpPr>
          <p:cNvPr id="3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28" name="TextBox 27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30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32" name="TextBox 31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34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36" name="TextBox 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38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1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7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24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2" name="TextBox 71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7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50" name="TextBox 4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51" name="TextBox 50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9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90" name="TextBox 8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2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4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5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104" name="TextBox 10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108" name="TextBox 10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Группа 7"/>
          <p:cNvGrpSpPr/>
          <p:nvPr/>
        </p:nvGrpSpPr>
        <p:grpSpPr>
          <a:xfrm flipH="1">
            <a:off x="-5025732" y="2741925"/>
            <a:ext cx="16430848" cy="1837405"/>
            <a:chOff x="-3495584" y="5214914"/>
            <a:chExt cx="16430848" cy="1837405"/>
          </a:xfrm>
        </p:grpSpPr>
        <p:grpSp>
          <p:nvGrpSpPr>
            <p:cNvPr id="65" name="Группа 123"/>
            <p:cNvGrpSpPr/>
            <p:nvPr/>
          </p:nvGrpSpPr>
          <p:grpSpPr>
            <a:xfrm>
              <a:off x="-3495584" y="5221134"/>
              <a:ext cx="10981253" cy="1831185"/>
              <a:chOff x="-904950" y="2735253"/>
              <a:chExt cx="10981253" cy="1831185"/>
            </a:xfrm>
          </p:grpSpPr>
          <p:sp>
            <p:nvSpPr>
              <p:cNvPr id="126" name="Полилиния 125"/>
              <p:cNvSpPr/>
              <p:nvPr/>
            </p:nvSpPr>
            <p:spPr>
              <a:xfrm>
                <a:off x="4537517" y="2735253"/>
                <a:ext cx="2772962" cy="918360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7" name="Полилиния 126"/>
              <p:cNvSpPr/>
              <p:nvPr/>
            </p:nvSpPr>
            <p:spPr>
              <a:xfrm rot="10800000">
                <a:off x="1803842" y="3648078"/>
                <a:ext cx="2752725" cy="918360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8" name="Полилиния 127"/>
              <p:cNvSpPr/>
              <p:nvPr/>
            </p:nvSpPr>
            <p:spPr>
              <a:xfrm>
                <a:off x="-904950" y="2735253"/>
                <a:ext cx="2738475" cy="954873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9" name="Полилиния 128"/>
              <p:cNvSpPr/>
              <p:nvPr/>
            </p:nvSpPr>
            <p:spPr>
              <a:xfrm rot="10800000">
                <a:off x="7295003" y="3611565"/>
                <a:ext cx="2781300" cy="949338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30" name="Полилиния 129"/>
            <p:cNvSpPr/>
            <p:nvPr/>
          </p:nvSpPr>
          <p:spPr>
            <a:xfrm>
              <a:off x="7458315" y="5214914"/>
              <a:ext cx="2738475" cy="882531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Полилиния 130"/>
            <p:cNvSpPr/>
            <p:nvPr/>
          </p:nvSpPr>
          <p:spPr>
            <a:xfrm rot="10800000">
              <a:off x="10196789" y="6054715"/>
              <a:ext cx="2738475" cy="992069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2" name="TextBox 131"/>
          <p:cNvSpPr txBox="1"/>
          <p:nvPr/>
        </p:nvSpPr>
        <p:spPr>
          <a:xfrm>
            <a:off x="2580516" y="2239127"/>
            <a:ext cx="1420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00B0F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00B0F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00B0F0"/>
                </a:solidFill>
                <a:sym typeface="Symbol"/>
              </a:rPr>
              <a:t>соs</a:t>
            </a:r>
            <a:r>
              <a:rPr lang="ru-RU" sz="2800" b="1" i="1" dirty="0" smtClean="0">
                <a:solidFill>
                  <a:srgbClr val="00B0F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00B0F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00B0F0"/>
              </a:solidFill>
            </a:endParaRPr>
          </a:p>
        </p:txBody>
      </p:sp>
      <p:sp>
        <p:nvSpPr>
          <p:cNvPr id="124" name="Овал 123"/>
          <p:cNvSpPr/>
          <p:nvPr/>
        </p:nvSpPr>
        <p:spPr>
          <a:xfrm>
            <a:off x="3624269" y="3168646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Овал 132"/>
          <p:cNvSpPr/>
          <p:nvPr/>
        </p:nvSpPr>
        <p:spPr>
          <a:xfrm>
            <a:off x="3168649" y="3611565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Овал 133"/>
          <p:cNvSpPr/>
          <p:nvPr/>
        </p:nvSpPr>
        <p:spPr>
          <a:xfrm>
            <a:off x="4538681" y="2703503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Овал 134"/>
          <p:cNvSpPr/>
          <p:nvPr/>
        </p:nvSpPr>
        <p:spPr>
          <a:xfrm>
            <a:off x="2703506" y="4071947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Овал 135"/>
          <p:cNvSpPr/>
          <p:nvPr/>
        </p:nvSpPr>
        <p:spPr>
          <a:xfrm>
            <a:off x="876270" y="4076708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Овал 136"/>
          <p:cNvSpPr/>
          <p:nvPr/>
        </p:nvSpPr>
        <p:spPr>
          <a:xfrm>
            <a:off x="1789094" y="4533915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Овал 137"/>
          <p:cNvSpPr/>
          <p:nvPr/>
        </p:nvSpPr>
        <p:spPr>
          <a:xfrm>
            <a:off x="-957319" y="2698740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Овал 138"/>
          <p:cNvSpPr/>
          <p:nvPr/>
        </p:nvSpPr>
        <p:spPr>
          <a:xfrm>
            <a:off x="-44494" y="3173409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Овал 139"/>
          <p:cNvSpPr/>
          <p:nvPr/>
        </p:nvSpPr>
        <p:spPr>
          <a:xfrm>
            <a:off x="5432456" y="3173409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Овал 140"/>
          <p:cNvSpPr/>
          <p:nvPr/>
        </p:nvSpPr>
        <p:spPr>
          <a:xfrm>
            <a:off x="5907125" y="3611565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Овал 141"/>
          <p:cNvSpPr/>
          <p:nvPr/>
        </p:nvSpPr>
        <p:spPr>
          <a:xfrm>
            <a:off x="6367506" y="4081471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Овал 142"/>
          <p:cNvSpPr/>
          <p:nvPr/>
        </p:nvSpPr>
        <p:spPr>
          <a:xfrm>
            <a:off x="7275569" y="4533915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Овал 143"/>
          <p:cNvSpPr/>
          <p:nvPr/>
        </p:nvSpPr>
        <p:spPr>
          <a:xfrm>
            <a:off x="430175" y="3611565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Овал 144"/>
          <p:cNvSpPr/>
          <p:nvPr/>
        </p:nvSpPr>
        <p:spPr>
          <a:xfrm>
            <a:off x="8194732" y="4081478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Овал 145"/>
          <p:cNvSpPr/>
          <p:nvPr/>
        </p:nvSpPr>
        <p:spPr>
          <a:xfrm>
            <a:off x="8651931" y="3619515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56802928"/>
              </p:ext>
            </p:extLst>
          </p:nvPr>
        </p:nvGraphicFramePr>
        <p:xfrm>
          <a:off x="-1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19" name="TextBox 18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774988" y="3100383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02988" y="-185787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grpSp>
        <p:nvGrpSpPr>
          <p:cNvPr id="3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28" name="TextBox 27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30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32" name="TextBox 31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34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36" name="TextBox 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38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1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7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24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2" name="TextBox 71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7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50" name="TextBox 4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51" name="TextBox 50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9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90" name="TextBox 8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2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4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5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104" name="TextBox 10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108" name="TextBox 10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Группа 16"/>
          <p:cNvGrpSpPr/>
          <p:nvPr/>
        </p:nvGrpSpPr>
        <p:grpSpPr>
          <a:xfrm>
            <a:off x="-904950" y="2735253"/>
            <a:ext cx="10953899" cy="1831185"/>
            <a:chOff x="-904950" y="2735253"/>
            <a:chExt cx="10953899" cy="1831185"/>
          </a:xfrm>
        </p:grpSpPr>
        <p:sp>
          <p:nvSpPr>
            <p:cNvPr id="13" name="Полилиния 12"/>
            <p:cNvSpPr/>
            <p:nvPr/>
          </p:nvSpPr>
          <p:spPr>
            <a:xfrm>
              <a:off x="4572000" y="2735253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 rot="10800000">
              <a:off x="1833524" y="3648078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-904950" y="2735253"/>
              <a:ext cx="2738475" cy="941397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 rot="10800000">
              <a:off x="7286625" y="3611565"/>
              <a:ext cx="2762324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1" name="Овал 110"/>
          <p:cNvSpPr/>
          <p:nvPr/>
        </p:nvSpPr>
        <p:spPr>
          <a:xfrm>
            <a:off x="4991106" y="3168646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Овал 111"/>
          <p:cNvSpPr/>
          <p:nvPr/>
        </p:nvSpPr>
        <p:spPr>
          <a:xfrm>
            <a:off x="4535486" y="3611565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Овал 112"/>
          <p:cNvSpPr/>
          <p:nvPr/>
        </p:nvSpPr>
        <p:spPr>
          <a:xfrm>
            <a:off x="5921303" y="2698740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Овал 113"/>
          <p:cNvSpPr/>
          <p:nvPr/>
        </p:nvSpPr>
        <p:spPr>
          <a:xfrm>
            <a:off x="4075105" y="4076709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Овал 114"/>
          <p:cNvSpPr/>
          <p:nvPr/>
        </p:nvSpPr>
        <p:spPr>
          <a:xfrm>
            <a:off x="2252631" y="4081471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Овал 115"/>
          <p:cNvSpPr/>
          <p:nvPr/>
        </p:nvSpPr>
        <p:spPr>
          <a:xfrm>
            <a:off x="3160694" y="4524390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Овал 116"/>
          <p:cNvSpPr/>
          <p:nvPr/>
        </p:nvSpPr>
        <p:spPr>
          <a:xfrm>
            <a:off x="435644" y="2707449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Овал 117"/>
          <p:cNvSpPr/>
          <p:nvPr/>
        </p:nvSpPr>
        <p:spPr>
          <a:xfrm>
            <a:off x="1322343" y="3173409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Овал 118"/>
          <p:cNvSpPr/>
          <p:nvPr/>
        </p:nvSpPr>
        <p:spPr>
          <a:xfrm>
            <a:off x="6818343" y="3168646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Овал 119"/>
          <p:cNvSpPr/>
          <p:nvPr/>
        </p:nvSpPr>
        <p:spPr>
          <a:xfrm>
            <a:off x="7273962" y="3611565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Овал 120"/>
          <p:cNvSpPr/>
          <p:nvPr/>
        </p:nvSpPr>
        <p:spPr>
          <a:xfrm>
            <a:off x="7748631" y="4086234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Овал 121"/>
          <p:cNvSpPr/>
          <p:nvPr/>
        </p:nvSpPr>
        <p:spPr>
          <a:xfrm>
            <a:off x="8661456" y="4524390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TextBox 122"/>
          <p:cNvSpPr txBox="1"/>
          <p:nvPr/>
        </p:nvSpPr>
        <p:spPr>
          <a:xfrm>
            <a:off x="6477602" y="2269608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125" name="Овал 124"/>
          <p:cNvSpPr/>
          <p:nvPr/>
        </p:nvSpPr>
        <p:spPr>
          <a:xfrm>
            <a:off x="1787487" y="3616328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1" name="Группа 7"/>
          <p:cNvGrpSpPr/>
          <p:nvPr/>
        </p:nvGrpSpPr>
        <p:grpSpPr>
          <a:xfrm flipH="1">
            <a:off x="-5025732" y="2741925"/>
            <a:ext cx="16430848" cy="1837405"/>
            <a:chOff x="-3495584" y="5214914"/>
            <a:chExt cx="16430848" cy="1837405"/>
          </a:xfrm>
        </p:grpSpPr>
        <p:grpSp>
          <p:nvGrpSpPr>
            <p:cNvPr id="65" name="Группа 123"/>
            <p:cNvGrpSpPr/>
            <p:nvPr/>
          </p:nvGrpSpPr>
          <p:grpSpPr>
            <a:xfrm>
              <a:off x="-3495584" y="5221134"/>
              <a:ext cx="10981253" cy="1831185"/>
              <a:chOff x="-904950" y="2735253"/>
              <a:chExt cx="10981253" cy="1831185"/>
            </a:xfrm>
          </p:grpSpPr>
          <p:sp>
            <p:nvSpPr>
              <p:cNvPr id="126" name="Полилиния 125"/>
              <p:cNvSpPr/>
              <p:nvPr/>
            </p:nvSpPr>
            <p:spPr>
              <a:xfrm>
                <a:off x="4537517" y="2735253"/>
                <a:ext cx="2772962" cy="918360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7" name="Полилиния 126"/>
              <p:cNvSpPr/>
              <p:nvPr/>
            </p:nvSpPr>
            <p:spPr>
              <a:xfrm rot="10800000">
                <a:off x="1833524" y="3648078"/>
                <a:ext cx="2723042" cy="918360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8" name="Полилиния 127"/>
              <p:cNvSpPr/>
              <p:nvPr/>
            </p:nvSpPr>
            <p:spPr>
              <a:xfrm>
                <a:off x="-904950" y="2735253"/>
                <a:ext cx="2738475" cy="954873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9" name="Полилиния 128"/>
              <p:cNvSpPr/>
              <p:nvPr/>
            </p:nvSpPr>
            <p:spPr>
              <a:xfrm rot="10800000">
                <a:off x="7295003" y="3611565"/>
                <a:ext cx="2781300" cy="949338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30" name="Полилиния 129"/>
            <p:cNvSpPr/>
            <p:nvPr/>
          </p:nvSpPr>
          <p:spPr>
            <a:xfrm>
              <a:off x="7458315" y="5214914"/>
              <a:ext cx="2738475" cy="882531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Полилиния 130"/>
            <p:cNvSpPr/>
            <p:nvPr/>
          </p:nvSpPr>
          <p:spPr>
            <a:xfrm rot="10800000">
              <a:off x="10196789" y="6054715"/>
              <a:ext cx="2738475" cy="992069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2" name="TextBox 131"/>
          <p:cNvSpPr txBox="1"/>
          <p:nvPr/>
        </p:nvSpPr>
        <p:spPr>
          <a:xfrm>
            <a:off x="2580516" y="2239127"/>
            <a:ext cx="1420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00B0F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00B0F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00B0F0"/>
                </a:solidFill>
                <a:sym typeface="Symbol"/>
              </a:rPr>
              <a:t>соs</a:t>
            </a:r>
            <a:r>
              <a:rPr lang="ru-RU" sz="2800" b="1" i="1" dirty="0" smtClean="0">
                <a:solidFill>
                  <a:srgbClr val="00B0F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00B0F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00B0F0"/>
              </a:solidFill>
            </a:endParaRPr>
          </a:p>
        </p:txBody>
      </p:sp>
      <p:sp>
        <p:nvSpPr>
          <p:cNvPr id="124" name="Овал 123"/>
          <p:cNvSpPr/>
          <p:nvPr/>
        </p:nvSpPr>
        <p:spPr>
          <a:xfrm>
            <a:off x="3624269" y="3168646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Овал 132"/>
          <p:cNvSpPr/>
          <p:nvPr/>
        </p:nvSpPr>
        <p:spPr>
          <a:xfrm>
            <a:off x="3168649" y="3611565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Овал 133"/>
          <p:cNvSpPr/>
          <p:nvPr/>
        </p:nvSpPr>
        <p:spPr>
          <a:xfrm>
            <a:off x="4538681" y="2703503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Овал 134"/>
          <p:cNvSpPr/>
          <p:nvPr/>
        </p:nvSpPr>
        <p:spPr>
          <a:xfrm>
            <a:off x="2703506" y="4071947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Овал 135"/>
          <p:cNvSpPr/>
          <p:nvPr/>
        </p:nvSpPr>
        <p:spPr>
          <a:xfrm>
            <a:off x="876270" y="4076708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Овал 136"/>
          <p:cNvSpPr/>
          <p:nvPr/>
        </p:nvSpPr>
        <p:spPr>
          <a:xfrm>
            <a:off x="1789094" y="4533915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Овал 137"/>
          <p:cNvSpPr/>
          <p:nvPr/>
        </p:nvSpPr>
        <p:spPr>
          <a:xfrm>
            <a:off x="-957319" y="2698740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Овал 138"/>
          <p:cNvSpPr/>
          <p:nvPr/>
        </p:nvSpPr>
        <p:spPr>
          <a:xfrm>
            <a:off x="-44494" y="3173409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Овал 139"/>
          <p:cNvSpPr/>
          <p:nvPr/>
        </p:nvSpPr>
        <p:spPr>
          <a:xfrm>
            <a:off x="5432456" y="3173409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Овал 140"/>
          <p:cNvSpPr/>
          <p:nvPr/>
        </p:nvSpPr>
        <p:spPr>
          <a:xfrm>
            <a:off x="5907125" y="3611565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Овал 141"/>
          <p:cNvSpPr/>
          <p:nvPr/>
        </p:nvSpPr>
        <p:spPr>
          <a:xfrm>
            <a:off x="6367506" y="4081471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Овал 142"/>
          <p:cNvSpPr/>
          <p:nvPr/>
        </p:nvSpPr>
        <p:spPr>
          <a:xfrm>
            <a:off x="7275569" y="4533915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Овал 143"/>
          <p:cNvSpPr/>
          <p:nvPr/>
        </p:nvSpPr>
        <p:spPr>
          <a:xfrm>
            <a:off x="430175" y="3611565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Овал 144"/>
          <p:cNvSpPr/>
          <p:nvPr/>
        </p:nvSpPr>
        <p:spPr>
          <a:xfrm>
            <a:off x="8194732" y="4081478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Овал 145"/>
          <p:cNvSpPr/>
          <p:nvPr/>
        </p:nvSpPr>
        <p:spPr>
          <a:xfrm>
            <a:off x="8651931" y="3619515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500"/>
                            </p:stCondLst>
                            <p:childTnLst>
                              <p:par>
                                <p:cTn id="8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500"/>
                            </p:stCondLst>
                            <p:childTnLst>
                              <p:par>
                                <p:cTn id="9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000"/>
                            </p:stCondLst>
                            <p:childTnLst>
                              <p:par>
                                <p:cTn id="9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500"/>
                            </p:stCondLst>
                            <p:childTnLst>
                              <p:par>
                                <p:cTn id="10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500"/>
                            </p:stCondLst>
                            <p:childTnLst>
                              <p:par>
                                <p:cTn id="1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9500"/>
                            </p:stCondLst>
                            <p:childTnLst>
                              <p:par>
                                <p:cTn id="1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3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5" grpId="0" animBg="1"/>
      <p:bldP spid="124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518"/>
                <a:gridCol w="504882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5625"/>
                <a:gridCol w="458775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75" name="Группа 16"/>
          <p:cNvGrpSpPr/>
          <p:nvPr/>
        </p:nvGrpSpPr>
        <p:grpSpPr>
          <a:xfrm>
            <a:off x="-1087515" y="2735253"/>
            <a:ext cx="11092075" cy="1831185"/>
            <a:chOff x="-1043127" y="2735253"/>
            <a:chExt cx="11092075" cy="1831185"/>
          </a:xfrm>
        </p:grpSpPr>
        <p:sp>
          <p:nvSpPr>
            <p:cNvPr id="176" name="Полилиния 175"/>
            <p:cNvSpPr/>
            <p:nvPr/>
          </p:nvSpPr>
          <p:spPr>
            <a:xfrm>
              <a:off x="4616388" y="2735253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Полилиния 176"/>
            <p:cNvSpPr/>
            <p:nvPr/>
          </p:nvSpPr>
          <p:spPr>
            <a:xfrm rot="10800000">
              <a:off x="1877912" y="3648078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Полилиния 177"/>
            <p:cNvSpPr/>
            <p:nvPr/>
          </p:nvSpPr>
          <p:spPr>
            <a:xfrm>
              <a:off x="-1043127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Полилиния 178"/>
            <p:cNvSpPr/>
            <p:nvPr/>
          </p:nvSpPr>
          <p:spPr>
            <a:xfrm rot="10800000">
              <a:off x="7354862" y="3611565"/>
              <a:ext cx="2694086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0" name="Группа 179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  <a:solidFill>
            <a:srgbClr val="00B0F0"/>
          </a:solidFill>
        </p:grpSpPr>
        <p:sp>
          <p:nvSpPr>
            <p:cNvPr id="181" name="Овал 180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Овал 181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Овал 182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Овал 183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Овал 184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Овал 185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Овал 186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Овал 187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Овал 188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Овал 189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Овал 190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Овал 191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Овал 192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Овал 193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7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50" name="TextBox 4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28" name="TextBox 27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1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55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104" name="TextBox 10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Прямая со стрелкой 6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51" name="TextBox 50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9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7" name="Группа 16"/>
          <p:cNvGrpSpPr/>
          <p:nvPr/>
        </p:nvGrpSpPr>
        <p:grpSpPr>
          <a:xfrm>
            <a:off x="-1087515" y="2735253"/>
            <a:ext cx="11092075" cy="1831185"/>
            <a:chOff x="-1043127" y="2735253"/>
            <a:chExt cx="11092075" cy="1831185"/>
          </a:xfrm>
        </p:grpSpPr>
        <p:sp>
          <p:nvSpPr>
            <p:cNvPr id="124" name="Полилиния 123"/>
            <p:cNvSpPr/>
            <p:nvPr/>
          </p:nvSpPr>
          <p:spPr>
            <a:xfrm>
              <a:off x="4616388" y="2735253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Полилиния 124"/>
            <p:cNvSpPr/>
            <p:nvPr/>
          </p:nvSpPr>
          <p:spPr>
            <a:xfrm rot="10800000">
              <a:off x="1877912" y="3648078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Полилиния 125"/>
            <p:cNvSpPr/>
            <p:nvPr/>
          </p:nvSpPr>
          <p:spPr>
            <a:xfrm>
              <a:off x="-1043127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Полилиния 126"/>
            <p:cNvSpPr/>
            <p:nvPr/>
          </p:nvSpPr>
          <p:spPr>
            <a:xfrm rot="10800000">
              <a:off x="7354862" y="3611565"/>
              <a:ext cx="2694086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19" name="TextBox 18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8774988" y="2808279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02988" y="-185787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grpSp>
        <p:nvGrpSpPr>
          <p:cNvPr id="5" name="Группа 30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32" name="TextBox 31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34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36" name="TextBox 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38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7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24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7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3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90" name="TextBox 8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2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4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6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108" name="TextBox 10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Группа 16"/>
          <p:cNvGrpSpPr/>
          <p:nvPr/>
        </p:nvGrpSpPr>
        <p:grpSpPr>
          <a:xfrm>
            <a:off x="-1087515" y="2735253"/>
            <a:ext cx="11099951" cy="1831185"/>
            <a:chOff x="-1105770" y="2735253"/>
            <a:chExt cx="11099950" cy="1831185"/>
          </a:xfrm>
        </p:grpSpPr>
        <p:sp>
          <p:nvSpPr>
            <p:cNvPr id="13" name="Полилиния 12"/>
            <p:cNvSpPr/>
            <p:nvPr/>
          </p:nvSpPr>
          <p:spPr>
            <a:xfrm>
              <a:off x="4553743" y="2735253"/>
              <a:ext cx="2738476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 rot="10800000">
              <a:off x="1815269" y="3648078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-1105770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 rot="10800000">
              <a:off x="7292218" y="3611565"/>
              <a:ext cx="2701962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3" name="TextBox 142"/>
          <p:cNvSpPr txBox="1"/>
          <p:nvPr/>
        </p:nvSpPr>
        <p:spPr>
          <a:xfrm>
            <a:off x="409518" y="398421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grpSp>
        <p:nvGrpSpPr>
          <p:cNvPr id="149" name="Группа 148"/>
          <p:cNvGrpSpPr/>
          <p:nvPr/>
        </p:nvGrpSpPr>
        <p:grpSpPr>
          <a:xfrm>
            <a:off x="409518" y="727038"/>
            <a:ext cx="2299027" cy="924862"/>
            <a:chOff x="1650960" y="1676376"/>
            <a:chExt cx="2299027" cy="924862"/>
          </a:xfrm>
        </p:grpSpPr>
        <p:sp>
          <p:nvSpPr>
            <p:cNvPr id="123" name="TextBox 122"/>
            <p:cNvSpPr txBox="1"/>
            <p:nvPr/>
          </p:nvSpPr>
          <p:spPr>
            <a:xfrm>
              <a:off x="1650960" y="1822428"/>
              <a:ext cx="22990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n-CL" sz="2800" b="1" i="1" dirty="0" smtClean="0">
                  <a:solidFill>
                    <a:srgbClr val="00B050"/>
                  </a:solidFill>
                  <a:sym typeface="Symbol"/>
                </a:rPr>
                <a:t>y</a:t>
              </a:r>
              <a:r>
                <a:rPr lang="ru-RU" sz="2800" b="1" i="1" dirty="0" smtClean="0">
                  <a:solidFill>
                    <a:srgbClr val="00B050"/>
                  </a:solidFill>
                  <a:sym typeface="Symbol"/>
                </a:rPr>
                <a:t> = </a:t>
              </a:r>
              <a:r>
                <a:rPr lang="ru-RU" sz="2800" b="1" i="1" dirty="0" err="1" smtClean="0">
                  <a:solidFill>
                    <a:srgbClr val="00B050"/>
                  </a:solidFill>
                  <a:sym typeface="Symbol"/>
                </a:rPr>
                <a:t>sin</a:t>
              </a:r>
              <a:r>
                <a:rPr lang="ru-RU" sz="3200" i="1" dirty="0" smtClean="0">
                  <a:solidFill>
                    <a:srgbClr val="00B050"/>
                  </a:solidFill>
                  <a:sym typeface="Symbol"/>
                </a:rPr>
                <a:t>(</a:t>
              </a:r>
              <a:r>
                <a:rPr lang="ru-RU" sz="2800" b="1" i="1" dirty="0" err="1" smtClean="0">
                  <a:solidFill>
                    <a:srgbClr val="00B050"/>
                  </a:solidFill>
                  <a:sym typeface="Symbol"/>
                </a:rPr>
                <a:t>x</a:t>
              </a:r>
              <a:r>
                <a:rPr lang="ru-RU" sz="2800" b="1" i="1" dirty="0" smtClean="0">
                  <a:solidFill>
                    <a:srgbClr val="00B050"/>
                  </a:solidFill>
                  <a:sym typeface="Symbol"/>
                </a:rPr>
                <a:t>      </a:t>
              </a:r>
              <a:r>
                <a:rPr lang="ru-RU" sz="3200" i="1" dirty="0" smtClean="0">
                  <a:solidFill>
                    <a:srgbClr val="00B050"/>
                  </a:solidFill>
                  <a:sym typeface="Symbol"/>
                </a:rPr>
                <a:t>)</a:t>
              </a:r>
              <a:endParaRPr lang="ru-RU" sz="3200" i="1" dirty="0">
                <a:solidFill>
                  <a:srgbClr val="00B050"/>
                </a:solidFill>
              </a:endParaRPr>
            </a:p>
          </p:txBody>
        </p:sp>
        <p:grpSp>
          <p:nvGrpSpPr>
            <p:cNvPr id="148" name="Группа 147"/>
            <p:cNvGrpSpPr/>
            <p:nvPr/>
          </p:nvGrpSpPr>
          <p:grpSpPr>
            <a:xfrm>
              <a:off x="3294045" y="1676376"/>
              <a:ext cx="391454" cy="924862"/>
              <a:chOff x="3367071" y="2260584"/>
              <a:chExt cx="391454" cy="924862"/>
            </a:xfrm>
          </p:grpSpPr>
          <p:sp>
            <p:nvSpPr>
              <p:cNvPr id="144" name="Прямоугольник 143"/>
              <p:cNvSpPr/>
              <p:nvPr/>
            </p:nvSpPr>
            <p:spPr>
              <a:xfrm>
                <a:off x="3367071" y="2662226"/>
                <a:ext cx="36740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B050"/>
                    </a:solidFill>
                    <a:sym typeface="Symbol"/>
                  </a:rPr>
                  <a:t>3</a:t>
                </a:r>
                <a:endParaRPr lang="ru-RU" sz="2800" dirty="0"/>
              </a:p>
            </p:txBody>
          </p:sp>
          <p:sp>
            <p:nvSpPr>
              <p:cNvPr id="145" name="Прямоугольник 144"/>
              <p:cNvSpPr/>
              <p:nvPr/>
            </p:nvSpPr>
            <p:spPr>
              <a:xfrm>
                <a:off x="3367071" y="2260584"/>
                <a:ext cx="3914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B050"/>
                    </a:solidFill>
                    <a:sym typeface="Symbol"/>
                  </a:rPr>
                  <a:t></a:t>
                </a:r>
                <a:endParaRPr lang="ru-RU" sz="2800" dirty="0"/>
              </a:p>
            </p:txBody>
          </p:sp>
          <p:cxnSp>
            <p:nvCxnSpPr>
              <p:cNvPr id="147" name="Прямая соединительная линия 146"/>
              <p:cNvCxnSpPr/>
              <p:nvPr/>
            </p:nvCxnSpPr>
            <p:spPr>
              <a:xfrm>
                <a:off x="3440097" y="2735253"/>
                <a:ext cx="255591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8" name="Группа 157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</p:grpSpPr>
        <p:sp>
          <p:nvSpPr>
            <p:cNvPr id="128" name="Овал 127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Овал 133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Овал 138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9" name="Группа 158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  <a:solidFill>
            <a:srgbClr val="C00000"/>
          </a:solidFill>
        </p:grpSpPr>
        <p:sp>
          <p:nvSpPr>
            <p:cNvPr id="160" name="Овал 159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Овал 162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Овал 163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Овал 168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Овал 169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4" name="TextBox 173"/>
          <p:cNvSpPr txBox="1"/>
          <p:nvPr/>
        </p:nvSpPr>
        <p:spPr>
          <a:xfrm>
            <a:off x="153927" y="0"/>
            <a:ext cx="19623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sym typeface="Symbol"/>
              </a:rPr>
              <a:t>№ 16.27 (а)</a:t>
            </a:r>
            <a:endParaRPr lang="ru-RU" sz="28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44444E-6 L 0.10313 -0.0004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L 0.10243 -0.0007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518"/>
                <a:gridCol w="504882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5625"/>
                <a:gridCol w="458775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Группа 16"/>
          <p:cNvGrpSpPr/>
          <p:nvPr/>
        </p:nvGrpSpPr>
        <p:grpSpPr>
          <a:xfrm>
            <a:off x="-1087515" y="2735253"/>
            <a:ext cx="11092075" cy="1831185"/>
            <a:chOff x="-1043127" y="2735253"/>
            <a:chExt cx="11092075" cy="1831185"/>
          </a:xfrm>
        </p:grpSpPr>
        <p:sp>
          <p:nvSpPr>
            <p:cNvPr id="176" name="Полилиния 175"/>
            <p:cNvSpPr/>
            <p:nvPr/>
          </p:nvSpPr>
          <p:spPr>
            <a:xfrm>
              <a:off x="4616388" y="2735253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Полилиния 176"/>
            <p:cNvSpPr/>
            <p:nvPr/>
          </p:nvSpPr>
          <p:spPr>
            <a:xfrm rot="10800000">
              <a:off x="1877912" y="3648078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Полилиния 177"/>
            <p:cNvSpPr/>
            <p:nvPr/>
          </p:nvSpPr>
          <p:spPr>
            <a:xfrm>
              <a:off x="-1043127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Полилиния 178"/>
            <p:cNvSpPr/>
            <p:nvPr/>
          </p:nvSpPr>
          <p:spPr>
            <a:xfrm rot="10800000">
              <a:off x="7354862" y="3611565"/>
              <a:ext cx="2694086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50" name="TextBox 4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8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28" name="TextBox 27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1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104" name="TextBox 10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Прямая со стрелкой 6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51" name="TextBox 50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8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19" name="TextBox 18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8774988" y="2808279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02988" y="-185787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32" name="TextBox 31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36" name="TextBox 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2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4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7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5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90" name="TextBox 8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6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6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5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108" name="TextBox 10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TextBox 142"/>
          <p:cNvSpPr txBox="1"/>
          <p:nvPr/>
        </p:nvSpPr>
        <p:spPr>
          <a:xfrm>
            <a:off x="446031" y="398421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117414" y="0"/>
            <a:ext cx="1963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sym typeface="Symbol"/>
              </a:rPr>
              <a:t>№ 16.27 (б)</a:t>
            </a:r>
            <a:endParaRPr lang="ru-RU" sz="28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1" name="Группа 194"/>
          <p:cNvGrpSpPr/>
          <p:nvPr/>
        </p:nvGrpSpPr>
        <p:grpSpPr>
          <a:xfrm>
            <a:off x="446031" y="654012"/>
            <a:ext cx="2199641" cy="924863"/>
            <a:chOff x="1650960" y="1676376"/>
            <a:chExt cx="2199641" cy="924863"/>
          </a:xfrm>
        </p:grpSpPr>
        <p:sp>
          <p:nvSpPr>
            <p:cNvPr id="196" name="TextBox 195"/>
            <p:cNvSpPr txBox="1"/>
            <p:nvPr/>
          </p:nvSpPr>
          <p:spPr>
            <a:xfrm>
              <a:off x="1650960" y="1822428"/>
              <a:ext cx="219964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n-CL" sz="2800" b="1" i="1" dirty="0" smtClean="0">
                  <a:solidFill>
                    <a:srgbClr val="00B0F0"/>
                  </a:solidFill>
                  <a:sym typeface="Symbol"/>
                </a:rPr>
                <a:t>y</a:t>
              </a:r>
              <a:r>
                <a:rPr lang="ru-RU" sz="2800" b="1" i="1" dirty="0" smtClean="0">
                  <a:solidFill>
                    <a:srgbClr val="00B0F0"/>
                  </a:solidFill>
                  <a:sym typeface="Symbol"/>
                </a:rPr>
                <a:t> = </a:t>
              </a:r>
              <a:r>
                <a:rPr lang="ru-RU" sz="2800" b="1" i="1" dirty="0" err="1" smtClean="0">
                  <a:solidFill>
                    <a:srgbClr val="00B0F0"/>
                  </a:solidFill>
                  <a:sym typeface="Symbol"/>
                </a:rPr>
                <a:t>sin</a:t>
              </a:r>
              <a:r>
                <a:rPr lang="ru-RU" sz="3200" i="1" dirty="0" smtClean="0">
                  <a:solidFill>
                    <a:srgbClr val="00B0F0"/>
                  </a:solidFill>
                  <a:sym typeface="Symbol"/>
                </a:rPr>
                <a:t>(</a:t>
              </a:r>
              <a:r>
                <a:rPr lang="ru-RU" sz="2800" b="1" i="1" dirty="0" err="1" smtClean="0">
                  <a:solidFill>
                    <a:srgbClr val="00B0F0"/>
                  </a:solidFill>
                  <a:sym typeface="Symbol"/>
                </a:rPr>
                <a:t>x</a:t>
              </a:r>
              <a:r>
                <a:rPr lang="ru-RU" sz="2800" b="1" i="1" dirty="0" smtClean="0">
                  <a:solidFill>
                    <a:srgbClr val="00B0F0"/>
                  </a:solidFill>
                  <a:sym typeface="Symbol"/>
                </a:rPr>
                <a:t> +    </a:t>
              </a:r>
              <a:r>
                <a:rPr lang="ru-RU" sz="3200" i="1" dirty="0" smtClean="0">
                  <a:solidFill>
                    <a:srgbClr val="00B0F0"/>
                  </a:solidFill>
                  <a:sym typeface="Symbol"/>
                </a:rPr>
                <a:t>)</a:t>
              </a:r>
              <a:endParaRPr lang="ru-RU" sz="3200" i="1" dirty="0">
                <a:solidFill>
                  <a:srgbClr val="00B0F0"/>
                </a:solidFill>
              </a:endParaRPr>
            </a:p>
          </p:txBody>
        </p:sp>
        <p:grpSp>
          <p:nvGrpSpPr>
            <p:cNvPr id="79" name="Группа 147"/>
            <p:cNvGrpSpPr/>
            <p:nvPr/>
          </p:nvGrpSpPr>
          <p:grpSpPr>
            <a:xfrm>
              <a:off x="3221019" y="1676376"/>
              <a:ext cx="391454" cy="924863"/>
              <a:chOff x="3294045" y="2260584"/>
              <a:chExt cx="391454" cy="924863"/>
            </a:xfrm>
          </p:grpSpPr>
          <p:sp>
            <p:nvSpPr>
              <p:cNvPr id="198" name="Прямоугольник 197"/>
              <p:cNvSpPr/>
              <p:nvPr/>
            </p:nvSpPr>
            <p:spPr>
              <a:xfrm>
                <a:off x="3294045" y="2662227"/>
                <a:ext cx="3674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B0F0"/>
                    </a:solidFill>
                    <a:sym typeface="Symbol"/>
                  </a:rPr>
                  <a:t>4</a:t>
                </a:r>
                <a:endParaRPr lang="ru-RU" sz="28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99" name="Прямоугольник 198"/>
              <p:cNvSpPr/>
              <p:nvPr/>
            </p:nvSpPr>
            <p:spPr>
              <a:xfrm>
                <a:off x="3294045" y="2260584"/>
                <a:ext cx="3914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B0F0"/>
                    </a:solidFill>
                    <a:sym typeface="Symbol"/>
                  </a:rPr>
                  <a:t></a:t>
                </a:r>
                <a:endParaRPr lang="ru-RU" sz="2800" dirty="0">
                  <a:solidFill>
                    <a:srgbClr val="00B0F0"/>
                  </a:solidFill>
                </a:endParaRPr>
              </a:p>
            </p:txBody>
          </p:sp>
          <p:cxnSp>
            <p:nvCxnSpPr>
              <p:cNvPr id="200" name="Прямая соединительная линия 199"/>
              <p:cNvCxnSpPr/>
              <p:nvPr/>
            </p:nvCxnSpPr>
            <p:spPr>
              <a:xfrm>
                <a:off x="3367071" y="2735253"/>
                <a:ext cx="255591" cy="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Группа 179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  <a:solidFill>
            <a:srgbClr val="00B0F0"/>
          </a:solidFill>
        </p:grpSpPr>
        <p:sp>
          <p:nvSpPr>
            <p:cNvPr id="181" name="Овал 180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Овал 181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Овал 182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Овал 183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Овал 184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Овал 185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Овал 186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Овал 187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Овал 188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Овал 189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Овал 190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Овал 191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Овал 192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Овал 193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6" name="Группа 16"/>
          <p:cNvGrpSpPr/>
          <p:nvPr/>
        </p:nvGrpSpPr>
        <p:grpSpPr>
          <a:xfrm>
            <a:off x="-1087515" y="2735253"/>
            <a:ext cx="11099951" cy="1831185"/>
            <a:chOff x="-1105770" y="2735253"/>
            <a:chExt cx="11099950" cy="1831185"/>
          </a:xfrm>
        </p:grpSpPr>
        <p:sp>
          <p:nvSpPr>
            <p:cNvPr id="13" name="Полилиния 12"/>
            <p:cNvSpPr/>
            <p:nvPr/>
          </p:nvSpPr>
          <p:spPr>
            <a:xfrm>
              <a:off x="4553743" y="2735253"/>
              <a:ext cx="2738476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 rot="10800000">
              <a:off x="1815269" y="3648078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-1105770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 rot="10800000">
              <a:off x="7292218" y="3611565"/>
              <a:ext cx="2701962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0" name="Группа 158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  <a:solidFill>
            <a:srgbClr val="C00000"/>
          </a:solidFill>
        </p:grpSpPr>
        <p:sp>
          <p:nvSpPr>
            <p:cNvPr id="160" name="Овал 159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Овал 162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Овал 163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Овал 168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Овал 169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44444E-6 L -0.07014 -0.0004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59259E-6 L -0.06996 0.00023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50" name="TextBox 4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8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28" name="TextBox 27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1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104" name="TextBox 10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Прямая со стрелкой 6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51" name="TextBox 50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8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Группа 16"/>
          <p:cNvGrpSpPr/>
          <p:nvPr/>
        </p:nvGrpSpPr>
        <p:grpSpPr>
          <a:xfrm>
            <a:off x="-1124028" y="2735253"/>
            <a:ext cx="11092075" cy="1831185"/>
            <a:chOff x="-1043127" y="2735253"/>
            <a:chExt cx="11092075" cy="1831185"/>
          </a:xfrm>
        </p:grpSpPr>
        <p:sp>
          <p:nvSpPr>
            <p:cNvPr id="124" name="Полилиния 123"/>
            <p:cNvSpPr/>
            <p:nvPr/>
          </p:nvSpPr>
          <p:spPr>
            <a:xfrm>
              <a:off x="4652902" y="2735253"/>
              <a:ext cx="2701962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Полилиния 124"/>
            <p:cNvSpPr/>
            <p:nvPr/>
          </p:nvSpPr>
          <p:spPr>
            <a:xfrm rot="10800000">
              <a:off x="1877911" y="3648078"/>
              <a:ext cx="2779752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Полилиния 125"/>
            <p:cNvSpPr/>
            <p:nvPr/>
          </p:nvSpPr>
          <p:spPr>
            <a:xfrm>
              <a:off x="-1043127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Полилиния 126"/>
            <p:cNvSpPr/>
            <p:nvPr/>
          </p:nvSpPr>
          <p:spPr>
            <a:xfrm rot="10800000">
              <a:off x="7354862" y="3611565"/>
              <a:ext cx="2694086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19" name="TextBox 18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8774988" y="2808279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02988" y="-185787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32" name="TextBox 31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36" name="TextBox 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2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4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7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5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90" name="TextBox 8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6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6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5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108" name="TextBox 10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Группа 16"/>
          <p:cNvGrpSpPr/>
          <p:nvPr/>
        </p:nvGrpSpPr>
        <p:grpSpPr>
          <a:xfrm>
            <a:off x="-1124028" y="2735253"/>
            <a:ext cx="11099951" cy="1831185"/>
            <a:chOff x="-1105770" y="2735253"/>
            <a:chExt cx="11099950" cy="1831185"/>
          </a:xfrm>
        </p:grpSpPr>
        <p:sp>
          <p:nvSpPr>
            <p:cNvPr id="13" name="Полилиния 12"/>
            <p:cNvSpPr/>
            <p:nvPr/>
          </p:nvSpPr>
          <p:spPr>
            <a:xfrm>
              <a:off x="4580731" y="2735253"/>
              <a:ext cx="2711487" cy="931872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 rot="10800000">
              <a:off x="1815268" y="3648078"/>
              <a:ext cx="2779752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-1105770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 rot="10800000">
              <a:off x="7292218" y="3611565"/>
              <a:ext cx="2701962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3" name="TextBox 142"/>
          <p:cNvSpPr txBox="1"/>
          <p:nvPr/>
        </p:nvSpPr>
        <p:spPr>
          <a:xfrm>
            <a:off x="409518" y="471447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09518" y="866769"/>
            <a:ext cx="19255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00B05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00B05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00B050"/>
                </a:solidFill>
                <a:sym typeface="Symbol"/>
              </a:rPr>
              <a:t>sin</a:t>
            </a:r>
            <a:r>
              <a:rPr lang="ru-RU" sz="3200" i="1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00B050"/>
                </a:solidFill>
                <a:sym typeface="Symbol"/>
              </a:rPr>
              <a:t>x</a:t>
            </a:r>
            <a:r>
              <a:rPr lang="ru-RU" sz="2800" b="1" i="1" dirty="0" smtClean="0">
                <a:solidFill>
                  <a:srgbClr val="00B050"/>
                </a:solidFill>
                <a:sym typeface="Symbol"/>
              </a:rPr>
              <a:t>  2</a:t>
            </a:r>
            <a:endParaRPr lang="ru-RU" sz="3200" i="1" dirty="0">
              <a:solidFill>
                <a:srgbClr val="00B050"/>
              </a:solidFill>
            </a:endParaRPr>
          </a:p>
        </p:txBody>
      </p:sp>
      <p:grpSp>
        <p:nvGrpSpPr>
          <p:cNvPr id="69" name="Группа 157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</p:grpSpPr>
        <p:sp>
          <p:nvSpPr>
            <p:cNvPr id="128" name="Овал 127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Овал 133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Овал 138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0" name="Группа 158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  <a:solidFill>
            <a:srgbClr val="C00000"/>
          </a:solidFill>
        </p:grpSpPr>
        <p:sp>
          <p:nvSpPr>
            <p:cNvPr id="160" name="Овал 159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Овал 162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Овал 163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Овал 168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Овал 169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4" name="TextBox 173"/>
          <p:cNvSpPr txBox="1"/>
          <p:nvPr/>
        </p:nvSpPr>
        <p:spPr>
          <a:xfrm>
            <a:off x="190440" y="0"/>
            <a:ext cx="19623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sym typeface="Symbol"/>
              </a:rPr>
              <a:t>№ 16.28 (а)</a:t>
            </a:r>
            <a:endParaRPr lang="ru-RU" sz="28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0046 L 0.00069 0.2673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L 0.00069 0.26713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1417</Words>
  <Application>Microsoft Office PowerPoint</Application>
  <PresentationFormat>Экран (4:3)</PresentationFormat>
  <Paragraphs>987</Paragraphs>
  <Slides>21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Построение графиков тригонометрических функций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96</cp:revision>
  <dcterms:modified xsi:type="dcterms:W3CDTF">2011-11-11T11:13:10Z</dcterms:modified>
</cp:coreProperties>
</file>