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57" r:id="rId3"/>
    <p:sldId id="258" r:id="rId4"/>
    <p:sldId id="277" r:id="rId5"/>
    <p:sldId id="276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3" r:id="rId15"/>
    <p:sldId id="269" r:id="rId16"/>
    <p:sldId id="267" r:id="rId17"/>
    <p:sldId id="268" r:id="rId18"/>
    <p:sldId id="272" r:id="rId19"/>
    <p:sldId id="274" r:id="rId20"/>
    <p:sldId id="271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080" autoAdjust="0"/>
  </p:normalViewPr>
  <p:slideViewPr>
    <p:cSldViewPr snapToGrid="0">
      <p:cViewPr>
        <p:scale>
          <a:sx n="200" d="100"/>
          <a:sy n="200" d="100"/>
        </p:scale>
        <p:origin x="1608" y="1818"/>
      </p:cViewPr>
      <p:guideLst>
        <p:guide orient="horz" pos="3748"/>
        <p:guide pos="37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9A94A-ACEA-4AAF-8EA2-5F74F4A5753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15FCD-4200-45D3-8B38-3826E0EE7D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86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15FCD-4200-45D3-8B38-3826E0EE7D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93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15FCD-4200-45D3-8B38-3826E0EE7D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933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15FCD-4200-45D3-8B38-3826E0EE7D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93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1447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Построение графиков тригонометрических функций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57935"/>
            <a:ext cx="9144000" cy="80006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Автор: Семёнова Елена Юрьевна</a:t>
            </a:r>
          </a:p>
          <a:p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СОШ №5 – «Школа здоровья и развития» г. Радужный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35" name="Группа 234"/>
          <p:cNvGrpSpPr/>
          <p:nvPr/>
        </p:nvGrpSpPr>
        <p:grpSpPr>
          <a:xfrm rot="21396507">
            <a:off x="1531812" y="3681404"/>
            <a:ext cx="6080374" cy="544936"/>
            <a:chOff x="24504" y="4170380"/>
            <a:chExt cx="9229144" cy="1181629"/>
          </a:xfrm>
        </p:grpSpPr>
        <p:grpSp>
          <p:nvGrpSpPr>
            <p:cNvPr id="122" name="Группа 121"/>
            <p:cNvGrpSpPr/>
            <p:nvPr/>
          </p:nvGrpSpPr>
          <p:grpSpPr>
            <a:xfrm>
              <a:off x="28475" y="4170380"/>
              <a:ext cx="9225173" cy="1167551"/>
              <a:chOff x="-24290" y="4256416"/>
              <a:chExt cx="9225173" cy="1167551"/>
            </a:xfrm>
          </p:grpSpPr>
          <p:grpSp>
            <p:nvGrpSpPr>
              <p:cNvPr id="47" name="Группа 46"/>
              <p:cNvGrpSpPr/>
              <p:nvPr/>
            </p:nvGrpSpPr>
            <p:grpSpPr>
              <a:xfrm rot="20615901">
                <a:off x="-12799" y="4256416"/>
                <a:ext cx="9213682" cy="1155810"/>
                <a:chOff x="-17369" y="4591095"/>
                <a:chExt cx="9213682" cy="1407556"/>
              </a:xfrm>
            </p:grpSpPr>
            <p:grpSp>
              <p:nvGrpSpPr>
                <p:cNvPr id="46" name="Группа 45"/>
                <p:cNvGrpSpPr/>
                <p:nvPr/>
              </p:nvGrpSpPr>
              <p:grpSpPr>
                <a:xfrm>
                  <a:off x="-17369" y="4597416"/>
                  <a:ext cx="9213682" cy="1400423"/>
                  <a:chOff x="-17369" y="4597416"/>
                  <a:chExt cx="9213682" cy="1400423"/>
                </a:xfrm>
              </p:grpSpPr>
              <p:grpSp>
                <p:nvGrpSpPr>
                  <p:cNvPr id="11" name="Группа 10"/>
                  <p:cNvGrpSpPr/>
                  <p:nvPr/>
                </p:nvGrpSpPr>
                <p:grpSpPr>
                  <a:xfrm>
                    <a:off x="0" y="4597416"/>
                    <a:ext cx="9144000" cy="1387494"/>
                    <a:chOff x="-904950" y="2735253"/>
                    <a:chExt cx="10953899" cy="1831185"/>
                  </a:xfrm>
                </p:grpSpPr>
                <p:sp>
                  <p:nvSpPr>
                    <p:cNvPr id="12" name="Полилиния 11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" name="Полилиния 12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" name="Полилиния 1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" name="Полилиния 1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6" name="Группа 15"/>
                  <p:cNvGrpSpPr/>
                  <p:nvPr/>
                </p:nvGrpSpPr>
                <p:grpSpPr>
                  <a:xfrm rot="11740704">
                    <a:off x="17370" y="4602202"/>
                    <a:ext cx="9144000" cy="1387494"/>
                    <a:chOff x="-904950" y="2735253"/>
                    <a:chExt cx="10953899" cy="1831185"/>
                  </a:xfrm>
                </p:grpSpPr>
                <p:sp>
                  <p:nvSpPr>
                    <p:cNvPr id="17" name="Полилиния 1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" name="Полилиния 1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" name="Полилиния 18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" name="Полилиния 19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1" name="Группа 20"/>
                  <p:cNvGrpSpPr/>
                  <p:nvPr/>
                </p:nvGrpSpPr>
                <p:grpSpPr>
                  <a:xfrm rot="11307205">
                    <a:off x="52313" y="4604752"/>
                    <a:ext cx="9144000" cy="1387494"/>
                    <a:chOff x="-904950" y="2735253"/>
                    <a:chExt cx="10953899" cy="1831185"/>
                  </a:xfrm>
                </p:grpSpPr>
                <p:sp>
                  <p:nvSpPr>
                    <p:cNvPr id="22" name="Полилиния 21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" name="Полилиния 22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4" name="Полилиния 2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5" name="Полилиния 2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6" name="Группа 25"/>
                  <p:cNvGrpSpPr/>
                  <p:nvPr/>
                </p:nvGrpSpPr>
                <p:grpSpPr>
                  <a:xfrm rot="12199085">
                    <a:off x="-1" y="4610345"/>
                    <a:ext cx="9144000" cy="1387494"/>
                    <a:chOff x="-904950" y="2735253"/>
                    <a:chExt cx="10953899" cy="1831185"/>
                  </a:xfrm>
                </p:grpSpPr>
                <p:sp>
                  <p:nvSpPr>
                    <p:cNvPr id="27" name="Полилиния 2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8" name="Полилиния 2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9" name="Полилиния 28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0" name="Полилиния 29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31" name="Группа 30"/>
                  <p:cNvGrpSpPr/>
                  <p:nvPr/>
                </p:nvGrpSpPr>
                <p:grpSpPr>
                  <a:xfrm rot="10318825">
                    <a:off x="-17369" y="4602201"/>
                    <a:ext cx="9144000" cy="1387494"/>
                    <a:chOff x="-904950" y="2735253"/>
                    <a:chExt cx="10953899" cy="1831185"/>
                  </a:xfrm>
                </p:grpSpPr>
                <p:sp>
                  <p:nvSpPr>
                    <p:cNvPr id="32" name="Полилиния 31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3" name="Полилиния 32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" name="Полилиния 3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5" name="Полилиния 3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36" name="Группа 35"/>
                <p:cNvGrpSpPr/>
                <p:nvPr/>
              </p:nvGrpSpPr>
              <p:grpSpPr>
                <a:xfrm rot="12687370">
                  <a:off x="-1" y="4611157"/>
                  <a:ext cx="9144000" cy="1387494"/>
                  <a:chOff x="-904950" y="2735253"/>
                  <a:chExt cx="10953899" cy="1831185"/>
                </a:xfrm>
              </p:grpSpPr>
              <p:sp>
                <p:nvSpPr>
                  <p:cNvPr id="37" name="Полилиния 36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" name="Полилиния 37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" name="Полилиния 38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Полилиния 39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1" name="Группа 40"/>
                <p:cNvGrpSpPr/>
                <p:nvPr/>
              </p:nvGrpSpPr>
              <p:grpSpPr>
                <a:xfrm rot="13167913">
                  <a:off x="-1" y="4591095"/>
                  <a:ext cx="9144000" cy="1387494"/>
                  <a:chOff x="-904950" y="2735253"/>
                  <a:chExt cx="10953899" cy="1831185"/>
                </a:xfrm>
              </p:grpSpPr>
              <p:sp>
                <p:nvSpPr>
                  <p:cNvPr id="42" name="Полилиния 41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" name="Полилиния 42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" name="Полилиния 43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" name="Полилиния 44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48" name="Группа 47"/>
              <p:cNvGrpSpPr/>
              <p:nvPr/>
            </p:nvGrpSpPr>
            <p:grpSpPr>
              <a:xfrm rot="20687856">
                <a:off x="-24289" y="4268157"/>
                <a:ext cx="9213682" cy="1155810"/>
                <a:chOff x="-17369" y="4591095"/>
                <a:chExt cx="9213682" cy="1407556"/>
              </a:xfrm>
            </p:grpSpPr>
            <p:grpSp>
              <p:nvGrpSpPr>
                <p:cNvPr id="49" name="Группа 45"/>
                <p:cNvGrpSpPr/>
                <p:nvPr/>
              </p:nvGrpSpPr>
              <p:grpSpPr>
                <a:xfrm>
                  <a:off x="-17368" y="4597416"/>
                  <a:ext cx="9213681" cy="1400424"/>
                  <a:chOff x="-17368" y="4597416"/>
                  <a:chExt cx="9213681" cy="1400424"/>
                </a:xfrm>
              </p:grpSpPr>
              <p:grpSp>
                <p:nvGrpSpPr>
                  <p:cNvPr id="60" name="Группа 10"/>
                  <p:cNvGrpSpPr/>
                  <p:nvPr/>
                </p:nvGrpSpPr>
                <p:grpSpPr>
                  <a:xfrm>
                    <a:off x="0" y="459741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81" name="Полилиния 80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2" name="Полилиния 81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3" name="Полилиния 1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4" name="Полилиния 1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61" name="Группа 15"/>
                  <p:cNvGrpSpPr/>
                  <p:nvPr/>
                </p:nvGrpSpPr>
                <p:grpSpPr>
                  <a:xfrm rot="11740704">
                    <a:off x="17371" y="460220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77" name="Полилиния 1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8" name="Полилиния 1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9" name="Полилиния 78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0" name="Полилиния 79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62" name="Группа 20"/>
                  <p:cNvGrpSpPr/>
                  <p:nvPr/>
                </p:nvGrpSpPr>
                <p:grpSpPr>
                  <a:xfrm rot="11307205">
                    <a:off x="52314" y="460475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73" name="Полилиния 72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Полилиния 73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5" name="Полилиния 74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6" name="Полилиния 75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63" name="Группа 25"/>
                  <p:cNvGrpSpPr/>
                  <p:nvPr/>
                </p:nvGrpSpPr>
                <p:grpSpPr>
                  <a:xfrm rot="12199085">
                    <a:off x="0" y="461034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69" name="Полилиния 68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0" name="Полилиния 69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1" name="Полилиния 70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2" name="Полилиния 71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64" name="Группа 30"/>
                  <p:cNvGrpSpPr/>
                  <p:nvPr/>
                </p:nvGrpSpPr>
                <p:grpSpPr>
                  <a:xfrm rot="10318825">
                    <a:off x="-17368" y="4602201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65" name="Полилиния 64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6" name="Полилиния 65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7" name="Полилиния 66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8" name="Полилиния 67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50" name="Группа 35"/>
                <p:cNvGrpSpPr/>
                <p:nvPr/>
              </p:nvGrpSpPr>
              <p:grpSpPr>
                <a:xfrm rot="12687370">
                  <a:off x="0" y="4611157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56" name="Полилиния 55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7" name="Полилиния 56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Полилиния 57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9" name="Полилиния 58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1" name="Группа 40"/>
                <p:cNvGrpSpPr/>
                <p:nvPr/>
              </p:nvGrpSpPr>
              <p:grpSpPr>
                <a:xfrm rot="13167913">
                  <a:off x="-2" y="4591096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52" name="Полилиния 51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Полилиния 52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4" name="Полилиния 53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Полилиния 54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5" name="Группа 84"/>
              <p:cNvGrpSpPr/>
              <p:nvPr/>
            </p:nvGrpSpPr>
            <p:grpSpPr>
              <a:xfrm rot="20760979">
                <a:off x="-24290" y="4268155"/>
                <a:ext cx="9213682" cy="1155810"/>
                <a:chOff x="-17369" y="4591095"/>
                <a:chExt cx="9213682" cy="1407556"/>
              </a:xfrm>
            </p:grpSpPr>
            <p:grpSp>
              <p:nvGrpSpPr>
                <p:cNvPr id="86" name="Группа 45"/>
                <p:cNvGrpSpPr/>
                <p:nvPr/>
              </p:nvGrpSpPr>
              <p:grpSpPr>
                <a:xfrm>
                  <a:off x="-17368" y="4597416"/>
                  <a:ext cx="9213681" cy="1400424"/>
                  <a:chOff x="-17368" y="4597416"/>
                  <a:chExt cx="9213681" cy="1400424"/>
                </a:xfrm>
              </p:grpSpPr>
              <p:grpSp>
                <p:nvGrpSpPr>
                  <p:cNvPr id="97" name="Группа 10"/>
                  <p:cNvGrpSpPr/>
                  <p:nvPr/>
                </p:nvGrpSpPr>
                <p:grpSpPr>
                  <a:xfrm>
                    <a:off x="0" y="459741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18" name="Полилиния 117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9" name="Полилиния 118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0" name="Полилиния 1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1" name="Полилиния 1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8" name="Группа 15"/>
                  <p:cNvGrpSpPr/>
                  <p:nvPr/>
                </p:nvGrpSpPr>
                <p:grpSpPr>
                  <a:xfrm rot="11740704">
                    <a:off x="17371" y="460220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14" name="Полилиния 1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5" name="Полилиния 1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6" name="Полилиния 115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7" name="Полилиния 116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9" name="Группа 20"/>
                  <p:cNvGrpSpPr/>
                  <p:nvPr/>
                </p:nvGrpSpPr>
                <p:grpSpPr>
                  <a:xfrm rot="11307205">
                    <a:off x="52314" y="460475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10" name="Полилиния 109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1" name="Полилиния 110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2" name="Полилиния 111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3" name="Полилиния 112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00" name="Группа 25"/>
                  <p:cNvGrpSpPr/>
                  <p:nvPr/>
                </p:nvGrpSpPr>
                <p:grpSpPr>
                  <a:xfrm rot="12199085">
                    <a:off x="0" y="461034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06" name="Полилиния 105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7" name="Полилиния 106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8" name="Полилиния 107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9" name="Полилиния 108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01" name="Группа 30"/>
                  <p:cNvGrpSpPr/>
                  <p:nvPr/>
                </p:nvGrpSpPr>
                <p:grpSpPr>
                  <a:xfrm rot="10318825">
                    <a:off x="-17368" y="4602201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02" name="Полилиния 101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3" name="Полилиния 102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4" name="Полилиния 10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5" name="Полилиния 10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87" name="Группа 35"/>
                <p:cNvGrpSpPr/>
                <p:nvPr/>
              </p:nvGrpSpPr>
              <p:grpSpPr>
                <a:xfrm rot="12687370">
                  <a:off x="0" y="4611157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93" name="Полилиния 92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4" name="Полилиния 93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5" name="Полилиния 94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6" name="Полилиния 95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8" name="Группа 40"/>
                <p:cNvGrpSpPr/>
                <p:nvPr/>
              </p:nvGrpSpPr>
              <p:grpSpPr>
                <a:xfrm rot="13167913">
                  <a:off x="-2" y="4591096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89" name="Полилиния 88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0" name="Полилиния 89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1" name="Полилиния 90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2" name="Полилиния 91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123" name="Группа 122"/>
            <p:cNvGrpSpPr/>
            <p:nvPr/>
          </p:nvGrpSpPr>
          <p:grpSpPr>
            <a:xfrm rot="182758">
              <a:off x="24504" y="4184458"/>
              <a:ext cx="9225173" cy="1167551"/>
              <a:chOff x="-24290" y="4256416"/>
              <a:chExt cx="9225173" cy="1167551"/>
            </a:xfrm>
          </p:grpSpPr>
          <p:grpSp>
            <p:nvGrpSpPr>
              <p:cNvPr id="124" name="Группа 46"/>
              <p:cNvGrpSpPr/>
              <p:nvPr/>
            </p:nvGrpSpPr>
            <p:grpSpPr>
              <a:xfrm rot="20615901">
                <a:off x="-12796" y="4256414"/>
                <a:ext cx="9213681" cy="1155809"/>
                <a:chOff x="-17368" y="4591096"/>
                <a:chExt cx="9213681" cy="1407555"/>
              </a:xfrm>
            </p:grpSpPr>
            <p:grpSp>
              <p:nvGrpSpPr>
                <p:cNvPr id="199" name="Группа 45"/>
                <p:cNvGrpSpPr/>
                <p:nvPr/>
              </p:nvGrpSpPr>
              <p:grpSpPr>
                <a:xfrm>
                  <a:off x="-17368" y="4597416"/>
                  <a:ext cx="9213681" cy="1400424"/>
                  <a:chOff x="-17368" y="4597416"/>
                  <a:chExt cx="9213681" cy="1400424"/>
                </a:xfrm>
              </p:grpSpPr>
              <p:grpSp>
                <p:nvGrpSpPr>
                  <p:cNvPr id="210" name="Группа 10"/>
                  <p:cNvGrpSpPr/>
                  <p:nvPr/>
                </p:nvGrpSpPr>
                <p:grpSpPr>
                  <a:xfrm>
                    <a:off x="0" y="459741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231" name="Полилиния 11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2" name="Полилиния 12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3" name="Полилиния 1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4" name="Полилиния 1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11" name="Группа 15"/>
                  <p:cNvGrpSpPr/>
                  <p:nvPr/>
                </p:nvGrpSpPr>
                <p:grpSpPr>
                  <a:xfrm rot="11740704">
                    <a:off x="17371" y="460220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227" name="Полилиния 1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8" name="Полилиния 1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9" name="Полилиния 18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0" name="Полилиния 19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12" name="Группа 20"/>
                  <p:cNvGrpSpPr/>
                  <p:nvPr/>
                </p:nvGrpSpPr>
                <p:grpSpPr>
                  <a:xfrm rot="11307205">
                    <a:off x="52314" y="460475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223" name="Полилиния 222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4" name="Полилиния 223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5" name="Полилиния 224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6" name="Полилиния 225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13" name="Группа 25"/>
                  <p:cNvGrpSpPr/>
                  <p:nvPr/>
                </p:nvGrpSpPr>
                <p:grpSpPr>
                  <a:xfrm rot="12199085">
                    <a:off x="0" y="461034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219" name="Полилиния 218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0" name="Полилиния 219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1" name="Полилиния 220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2" name="Полилиния 221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14" name="Группа 30"/>
                  <p:cNvGrpSpPr/>
                  <p:nvPr/>
                </p:nvGrpSpPr>
                <p:grpSpPr>
                  <a:xfrm rot="10318825">
                    <a:off x="-17368" y="4602201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215" name="Полилиния 214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16" name="Полилиния 215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17" name="Полилиния 216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18" name="Полилиния 217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200" name="Группа 35"/>
                <p:cNvGrpSpPr/>
                <p:nvPr/>
              </p:nvGrpSpPr>
              <p:grpSpPr>
                <a:xfrm rot="12687370">
                  <a:off x="0" y="4611157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206" name="Полилиния 205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7" name="Полилиния 206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8" name="Полилиния 207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9" name="Полилиния 208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01" name="Группа 40"/>
                <p:cNvGrpSpPr/>
                <p:nvPr/>
              </p:nvGrpSpPr>
              <p:grpSpPr>
                <a:xfrm rot="13167913">
                  <a:off x="-2" y="4591096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202" name="Полилиния 41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3" name="Полилиния 42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4" name="Полилиния 43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5" name="Полилиния 204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125" name="Группа 47"/>
              <p:cNvGrpSpPr/>
              <p:nvPr/>
            </p:nvGrpSpPr>
            <p:grpSpPr>
              <a:xfrm rot="20687856">
                <a:off x="-24287" y="4268158"/>
                <a:ext cx="9213681" cy="1155810"/>
                <a:chOff x="-17368" y="4591096"/>
                <a:chExt cx="9213681" cy="1407555"/>
              </a:xfrm>
            </p:grpSpPr>
            <p:grpSp>
              <p:nvGrpSpPr>
                <p:cNvPr id="163" name="Группа 45"/>
                <p:cNvGrpSpPr/>
                <p:nvPr/>
              </p:nvGrpSpPr>
              <p:grpSpPr>
                <a:xfrm>
                  <a:off x="-17368" y="4597416"/>
                  <a:ext cx="9213681" cy="1400424"/>
                  <a:chOff x="-17368" y="4597416"/>
                  <a:chExt cx="9213681" cy="1400424"/>
                </a:xfrm>
              </p:grpSpPr>
              <p:grpSp>
                <p:nvGrpSpPr>
                  <p:cNvPr id="174" name="Группа 10"/>
                  <p:cNvGrpSpPr/>
                  <p:nvPr/>
                </p:nvGrpSpPr>
                <p:grpSpPr>
                  <a:xfrm>
                    <a:off x="0" y="459741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95" name="Полилиния 194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6" name="Полилиния 195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7" name="Полилиния 1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8" name="Полилиния 1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75" name="Группа 15"/>
                  <p:cNvGrpSpPr/>
                  <p:nvPr/>
                </p:nvGrpSpPr>
                <p:grpSpPr>
                  <a:xfrm rot="11740704">
                    <a:off x="17371" y="460220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91" name="Полилиния 1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2" name="Полилиния 1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3" name="Полилиния 192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4" name="Полилиния 193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76" name="Группа 20"/>
                  <p:cNvGrpSpPr/>
                  <p:nvPr/>
                </p:nvGrpSpPr>
                <p:grpSpPr>
                  <a:xfrm rot="11307205">
                    <a:off x="52314" y="460475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87" name="Полилиния 18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8" name="Полилиния 18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9" name="Полилиния 188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0" name="Полилиния 189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77" name="Группа 25"/>
                  <p:cNvGrpSpPr/>
                  <p:nvPr/>
                </p:nvGrpSpPr>
                <p:grpSpPr>
                  <a:xfrm rot="12199085">
                    <a:off x="0" y="461034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83" name="Полилиния 182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4" name="Полилиния 183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5" name="Полилиния 184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6" name="Полилиния 185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78" name="Группа 30"/>
                  <p:cNvGrpSpPr/>
                  <p:nvPr/>
                </p:nvGrpSpPr>
                <p:grpSpPr>
                  <a:xfrm rot="10318825">
                    <a:off x="-17368" y="4602201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79" name="Полилиния 178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0" name="Полилиния 179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1" name="Полилиния 180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2" name="Полилиния 181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164" name="Группа 35"/>
                <p:cNvGrpSpPr/>
                <p:nvPr/>
              </p:nvGrpSpPr>
              <p:grpSpPr>
                <a:xfrm rot="12687370">
                  <a:off x="0" y="4611157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170" name="Полилиния 169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1" name="Полилиния 170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2" name="Полилиния 171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3" name="Полилиния 172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65" name="Группа 40"/>
                <p:cNvGrpSpPr/>
                <p:nvPr/>
              </p:nvGrpSpPr>
              <p:grpSpPr>
                <a:xfrm rot="13167913">
                  <a:off x="-4" y="4591096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166" name="Полилиния 165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7" name="Полилиния 166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8" name="Полилиния 167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9" name="Полилиния 168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126" name="Группа 84"/>
              <p:cNvGrpSpPr/>
              <p:nvPr/>
            </p:nvGrpSpPr>
            <p:grpSpPr>
              <a:xfrm rot="20760979">
                <a:off x="-24288" y="4268156"/>
                <a:ext cx="9213681" cy="1155810"/>
                <a:chOff x="-17368" y="4591096"/>
                <a:chExt cx="9213681" cy="1407555"/>
              </a:xfrm>
            </p:grpSpPr>
            <p:grpSp>
              <p:nvGrpSpPr>
                <p:cNvPr id="127" name="Группа 45"/>
                <p:cNvGrpSpPr/>
                <p:nvPr/>
              </p:nvGrpSpPr>
              <p:grpSpPr>
                <a:xfrm>
                  <a:off x="-17368" y="4597416"/>
                  <a:ext cx="9213681" cy="1400424"/>
                  <a:chOff x="-17368" y="4597416"/>
                  <a:chExt cx="9213681" cy="1400424"/>
                </a:xfrm>
              </p:grpSpPr>
              <p:grpSp>
                <p:nvGrpSpPr>
                  <p:cNvPr id="138" name="Группа 10"/>
                  <p:cNvGrpSpPr/>
                  <p:nvPr/>
                </p:nvGrpSpPr>
                <p:grpSpPr>
                  <a:xfrm>
                    <a:off x="0" y="459741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59" name="Полилиния 158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0" name="Полилиния 159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1" name="Полилиния 13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2" name="Полилиния 14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39" name="Группа 15"/>
                  <p:cNvGrpSpPr/>
                  <p:nvPr/>
                </p:nvGrpSpPr>
                <p:grpSpPr>
                  <a:xfrm rot="11740704">
                    <a:off x="17371" y="460220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55" name="Полилиния 1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6" name="Полилиния 1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7" name="Полилиния 156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8" name="Полилиния 157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0" name="Группа 20"/>
                  <p:cNvGrpSpPr/>
                  <p:nvPr/>
                </p:nvGrpSpPr>
                <p:grpSpPr>
                  <a:xfrm rot="11307205">
                    <a:off x="52314" y="4604752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51" name="Полилиния 150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2" name="Полилиния 151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3" name="Полилиния 152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4" name="Полилиния 153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1" name="Группа 25"/>
                  <p:cNvGrpSpPr/>
                  <p:nvPr/>
                </p:nvGrpSpPr>
                <p:grpSpPr>
                  <a:xfrm rot="12199085">
                    <a:off x="0" y="4610346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47" name="Полилиния 146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8" name="Полилиния 147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9" name="Полилиния 148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0" name="Полилиния 149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2" name="Группа 30"/>
                  <p:cNvGrpSpPr/>
                  <p:nvPr/>
                </p:nvGrpSpPr>
                <p:grpSpPr>
                  <a:xfrm rot="10318825">
                    <a:off x="-17368" y="4602201"/>
                    <a:ext cx="9143999" cy="1387494"/>
                    <a:chOff x="-904950" y="2735253"/>
                    <a:chExt cx="10953899" cy="1831185"/>
                  </a:xfrm>
                </p:grpSpPr>
                <p:sp>
                  <p:nvSpPr>
                    <p:cNvPr id="143" name="Полилиния 142"/>
                    <p:cNvSpPr/>
                    <p:nvPr/>
                  </p:nvSpPr>
                  <p:spPr>
                    <a:xfrm>
                      <a:off x="4572000" y="2735253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4" name="Полилиния 143"/>
                    <p:cNvSpPr/>
                    <p:nvPr/>
                  </p:nvSpPr>
                  <p:spPr>
                    <a:xfrm rot="10800000">
                      <a:off x="1833524" y="3648078"/>
                      <a:ext cx="2738475" cy="918360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5" name="Полилиния 144"/>
                    <p:cNvSpPr/>
                    <p:nvPr/>
                  </p:nvSpPr>
                  <p:spPr>
                    <a:xfrm>
                      <a:off x="-904950" y="2735253"/>
                      <a:ext cx="2738475" cy="954873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6" name="Полилиния 145"/>
                    <p:cNvSpPr/>
                    <p:nvPr/>
                  </p:nvSpPr>
                  <p:spPr>
                    <a:xfrm rot="10800000">
                      <a:off x="7310474" y="3611565"/>
                      <a:ext cx="2738475" cy="949338"/>
                    </a:xfrm>
                    <a:custGeom>
                      <a:avLst/>
                      <a:gdLst>
                        <a:gd name="connsiteX0" fmla="*/ 0 w 4562475"/>
                        <a:gd name="connsiteY0" fmla="*/ 1539081 h 1539081"/>
                        <a:gd name="connsiteX1" fmla="*/ 2271713 w 4562475"/>
                        <a:gd name="connsiteY1" fmla="*/ 5556 h 1539081"/>
                        <a:gd name="connsiteX2" fmla="*/ 4562475 w 4562475"/>
                        <a:gd name="connsiteY2" fmla="*/ 1505743 h 15390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562475" h="1539081">
                          <a:moveTo>
                            <a:pt x="0" y="1539081"/>
                          </a:moveTo>
                          <a:cubicBezTo>
                            <a:pt x="755650" y="775096"/>
                            <a:pt x="1511301" y="11112"/>
                            <a:pt x="2271713" y="5556"/>
                          </a:cubicBezTo>
                          <a:cubicBezTo>
                            <a:pt x="3032126" y="0"/>
                            <a:pt x="3797300" y="752871"/>
                            <a:pt x="4562475" y="1505743"/>
                          </a:cubicBezTo>
                        </a:path>
                      </a:pathLst>
                    </a:cu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128" name="Группа 35"/>
                <p:cNvGrpSpPr/>
                <p:nvPr/>
              </p:nvGrpSpPr>
              <p:grpSpPr>
                <a:xfrm rot="12687370">
                  <a:off x="0" y="4611157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134" name="Полилиния 133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5" name="Полилиния 134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6" name="Полилиния 135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7" name="Полилиния 136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9" name="Группа 40"/>
                <p:cNvGrpSpPr/>
                <p:nvPr/>
              </p:nvGrpSpPr>
              <p:grpSpPr>
                <a:xfrm rot="13167913">
                  <a:off x="-4" y="4591096"/>
                  <a:ext cx="9143999" cy="1387494"/>
                  <a:chOff x="-904950" y="2735253"/>
                  <a:chExt cx="10953899" cy="1831185"/>
                </a:xfrm>
              </p:grpSpPr>
              <p:sp>
                <p:nvSpPr>
                  <p:cNvPr id="130" name="Полилиния 129"/>
                  <p:cNvSpPr/>
                  <p:nvPr/>
                </p:nvSpPr>
                <p:spPr>
                  <a:xfrm>
                    <a:off x="4572000" y="2735253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" name="Полилиния 130"/>
                  <p:cNvSpPr/>
                  <p:nvPr/>
                </p:nvSpPr>
                <p:spPr>
                  <a:xfrm rot="10800000">
                    <a:off x="1833524" y="3648078"/>
                    <a:ext cx="273847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2" name="Полилиния 131"/>
                  <p:cNvSpPr/>
                  <p:nvPr/>
                </p:nvSpPr>
                <p:spPr>
                  <a:xfrm>
                    <a:off x="-904950" y="2735253"/>
                    <a:ext cx="2738475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3" name="Полилиния 132"/>
                  <p:cNvSpPr/>
                  <p:nvPr/>
                </p:nvSpPr>
                <p:spPr>
                  <a:xfrm rot="10800000">
                    <a:off x="7310474" y="3611565"/>
                    <a:ext cx="2738475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38100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409518" y="434934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09518" y="830256"/>
            <a:ext cx="1898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sin</a:t>
            </a:r>
            <a:r>
              <a:rPr lang="ru-RU" sz="3200" i="1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x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+ 1</a:t>
            </a:r>
            <a:endParaRPr lang="ru-RU" sz="3200" i="1" dirty="0">
              <a:solidFill>
                <a:srgbClr val="00B0F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90440" y="0"/>
            <a:ext cx="1962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№ 16.28 (б)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-1087515" y="2735253"/>
            <a:ext cx="11092075" cy="1831185"/>
            <a:chOff x="-1043127" y="2735253"/>
            <a:chExt cx="11092075" cy="1831185"/>
          </a:xfrm>
        </p:grpSpPr>
        <p:sp>
          <p:nvSpPr>
            <p:cNvPr id="176" name="Полилиния 175"/>
            <p:cNvSpPr/>
            <p:nvPr/>
          </p:nvSpPr>
          <p:spPr>
            <a:xfrm>
              <a:off x="4616388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rot="10800000">
              <a:off x="1877912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79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00B0F0"/>
          </a:solidFill>
        </p:grpSpPr>
        <p:sp>
          <p:nvSpPr>
            <p:cNvPr id="181" name="Овал 180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16"/>
          <p:cNvGrpSpPr/>
          <p:nvPr/>
        </p:nvGrpSpPr>
        <p:grpSpPr>
          <a:xfrm>
            <a:off x="-1087515" y="2735253"/>
            <a:ext cx="11099951" cy="1831185"/>
            <a:chOff x="-1105770" y="2735253"/>
            <a:chExt cx="11099950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53743" y="2735253"/>
              <a:ext cx="2738476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815269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1105770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92218" y="3611565"/>
              <a:ext cx="2701962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158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C00000"/>
          </a:solidFill>
        </p:grpSpPr>
        <p:sp>
          <p:nvSpPr>
            <p:cNvPr id="160" name="Овал 159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00069 -0.1317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00069 -0.1319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" name="Группа 16"/>
          <p:cNvGrpSpPr/>
          <p:nvPr/>
        </p:nvGrpSpPr>
        <p:grpSpPr>
          <a:xfrm>
            <a:off x="-430281" y="2735253"/>
            <a:ext cx="11092075" cy="1831185"/>
            <a:chOff x="-1043127" y="2735253"/>
            <a:chExt cx="11092075" cy="1831185"/>
          </a:xfrm>
        </p:grpSpPr>
        <p:sp>
          <p:nvSpPr>
            <p:cNvPr id="124" name="Полилиния 123"/>
            <p:cNvSpPr/>
            <p:nvPr/>
          </p:nvSpPr>
          <p:spPr>
            <a:xfrm>
              <a:off x="4616388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10800000">
              <a:off x="1841398" y="3611565"/>
              <a:ext cx="2811502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49274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5976938" y="0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pSp>
        <p:nvGrpSpPr>
          <p:cNvPr id="67" name="Группа 157"/>
          <p:cNvGrpSpPr/>
          <p:nvPr/>
        </p:nvGrpSpPr>
        <p:grpSpPr>
          <a:xfrm>
            <a:off x="153927" y="2698740"/>
            <a:ext cx="9274303" cy="1898676"/>
            <a:chOff x="-539820" y="2698740"/>
            <a:chExt cx="9274303" cy="1898676"/>
          </a:xfrm>
        </p:grpSpPr>
        <p:sp>
          <p:nvSpPr>
            <p:cNvPr id="128" name="Овал 127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529144" y="3603588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045222" y="4078643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17414" y="0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№ 16.29 (а)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9" name="Группа 194"/>
          <p:cNvGrpSpPr/>
          <p:nvPr/>
        </p:nvGrpSpPr>
        <p:grpSpPr>
          <a:xfrm>
            <a:off x="5976938" y="361908"/>
            <a:ext cx="2154267" cy="924863"/>
            <a:chOff x="1650960" y="1676376"/>
            <a:chExt cx="2154267" cy="924863"/>
          </a:xfrm>
        </p:grpSpPr>
        <p:sp>
          <p:nvSpPr>
            <p:cNvPr id="196" name="TextBox 195"/>
            <p:cNvSpPr txBox="1"/>
            <p:nvPr/>
          </p:nvSpPr>
          <p:spPr>
            <a:xfrm>
              <a:off x="1650960" y="1822428"/>
              <a:ext cx="2154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n-CL" sz="2800" b="1" i="1" dirty="0" smtClean="0">
                  <a:solidFill>
                    <a:srgbClr val="00B0F0"/>
                  </a:solidFill>
                  <a:sym typeface="Symbol"/>
                </a:rPr>
                <a:t>y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= </a:t>
              </a:r>
              <a:r>
                <a:rPr lang="ru-RU" sz="2800" b="1" i="1" dirty="0" err="1" smtClean="0">
                  <a:solidFill>
                    <a:srgbClr val="00B0F0"/>
                  </a:solidFill>
                  <a:sym typeface="Symbol"/>
                </a:rPr>
                <a:t>sin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(</a:t>
              </a:r>
              <a:r>
                <a:rPr lang="ru-RU" sz="2800" b="1" i="1" dirty="0" err="1" smtClean="0">
                  <a:solidFill>
                    <a:srgbClr val="00B0F0"/>
                  </a:solidFill>
                  <a:sym typeface="Symbol"/>
                </a:rPr>
                <a:t>x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ru-RU" sz="2800" b="1" i="1" dirty="0" smtClean="0">
                  <a:solidFill>
                    <a:srgbClr val="00B0F0"/>
                  </a:solidFill>
                  <a:latin typeface="Arial"/>
                  <a:cs typeface="Arial"/>
                  <a:sym typeface="Symbol"/>
                </a:rPr>
                <a:t>–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   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)</a:t>
              </a:r>
              <a:endParaRPr lang="ru-RU" sz="3200" i="1" dirty="0">
                <a:solidFill>
                  <a:srgbClr val="00B0F0"/>
                </a:solidFill>
              </a:endParaRPr>
            </a:p>
          </p:txBody>
        </p:sp>
        <p:grpSp>
          <p:nvGrpSpPr>
            <p:cNvPr id="70" name="Группа 147"/>
            <p:cNvGrpSpPr/>
            <p:nvPr/>
          </p:nvGrpSpPr>
          <p:grpSpPr>
            <a:xfrm>
              <a:off x="3221019" y="1676376"/>
              <a:ext cx="391454" cy="924863"/>
              <a:chOff x="3294045" y="2260584"/>
              <a:chExt cx="391454" cy="924863"/>
            </a:xfrm>
          </p:grpSpPr>
          <p:sp>
            <p:nvSpPr>
              <p:cNvPr id="198" name="Прямоугольник 197"/>
              <p:cNvSpPr/>
              <p:nvPr/>
            </p:nvSpPr>
            <p:spPr>
              <a:xfrm>
                <a:off x="3313114" y="2662227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F0"/>
                    </a:solidFill>
                    <a:sym typeface="Symbol"/>
                  </a:rPr>
                  <a:t>4</a:t>
                </a:r>
                <a:endParaRPr lang="ru-RU" sz="28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99" name="Прямоугольник 198"/>
              <p:cNvSpPr/>
              <p:nvPr/>
            </p:nvSpPr>
            <p:spPr>
              <a:xfrm>
                <a:off x="3294045" y="2260584"/>
                <a:ext cx="391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F0"/>
                    </a:solidFill>
                    <a:sym typeface="Symbol"/>
                  </a:rPr>
                  <a:t></a:t>
                </a:r>
                <a:endParaRPr lang="ru-RU" sz="2800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200" name="Прямая соединительная линия 199"/>
              <p:cNvCxnSpPr/>
              <p:nvPr/>
            </p:nvCxnSpPr>
            <p:spPr>
              <a:xfrm>
                <a:off x="3386140" y="2735253"/>
                <a:ext cx="255591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6" name="Группа 194"/>
          <p:cNvGrpSpPr/>
          <p:nvPr/>
        </p:nvGrpSpPr>
        <p:grpSpPr>
          <a:xfrm>
            <a:off x="5976938" y="1055655"/>
            <a:ext cx="2738475" cy="924863"/>
            <a:chOff x="1650960" y="1676376"/>
            <a:chExt cx="2738475" cy="924863"/>
          </a:xfrm>
        </p:grpSpPr>
        <p:sp>
          <p:nvSpPr>
            <p:cNvPr id="157" name="TextBox 156"/>
            <p:cNvSpPr txBox="1"/>
            <p:nvPr/>
          </p:nvSpPr>
          <p:spPr>
            <a:xfrm>
              <a:off x="1650960" y="1822428"/>
              <a:ext cx="27384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n-CL" sz="2800" b="1" i="1" dirty="0" smtClean="0">
                  <a:solidFill>
                    <a:srgbClr val="00B050"/>
                  </a:solidFill>
                  <a:sym typeface="Symbol"/>
                </a:rPr>
                <a:t>y</a:t>
              </a:r>
              <a:r>
                <a:rPr lang="ru-RU" sz="2800" b="1" i="1" dirty="0" smtClean="0">
                  <a:solidFill>
                    <a:srgbClr val="00B050"/>
                  </a:solidFill>
                  <a:sym typeface="Symbol"/>
                </a:rPr>
                <a:t> = </a:t>
              </a:r>
              <a:r>
                <a:rPr lang="ru-RU" sz="2800" b="1" i="1" dirty="0" err="1" smtClean="0">
                  <a:solidFill>
                    <a:srgbClr val="00B050"/>
                  </a:solidFill>
                  <a:sym typeface="Symbol"/>
                </a:rPr>
                <a:t>sin</a:t>
              </a:r>
              <a:r>
                <a:rPr lang="ru-RU" sz="3200" i="1" dirty="0" smtClean="0">
                  <a:solidFill>
                    <a:srgbClr val="00B050"/>
                  </a:solidFill>
                  <a:sym typeface="Symbol"/>
                </a:rPr>
                <a:t>(</a:t>
              </a:r>
              <a:r>
                <a:rPr lang="ru-RU" sz="2800" b="1" i="1" dirty="0" err="1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ru-RU" sz="2800" b="1" i="1" dirty="0" smtClean="0">
                  <a:solidFill>
                    <a:srgbClr val="00B050"/>
                  </a:solidFill>
                  <a:sym typeface="Symbol"/>
                </a:rPr>
                <a:t> </a:t>
              </a:r>
              <a:r>
                <a:rPr lang="ru-RU" sz="2800" b="1" i="1" dirty="0" smtClean="0">
                  <a:solidFill>
                    <a:srgbClr val="00B050"/>
                  </a:solidFill>
                  <a:latin typeface="Arial"/>
                  <a:cs typeface="Arial"/>
                  <a:sym typeface="Symbol"/>
                </a:rPr>
                <a:t>–</a:t>
              </a:r>
              <a:r>
                <a:rPr lang="ru-RU" sz="2800" b="1" i="1" dirty="0" smtClean="0">
                  <a:solidFill>
                    <a:srgbClr val="00B050"/>
                  </a:solidFill>
                  <a:sym typeface="Symbol"/>
                </a:rPr>
                <a:t>    </a:t>
              </a:r>
              <a:r>
                <a:rPr lang="ru-RU" sz="3200" i="1" dirty="0" smtClean="0">
                  <a:solidFill>
                    <a:srgbClr val="00B050"/>
                  </a:solidFill>
                  <a:sym typeface="Symbol"/>
                </a:rPr>
                <a:t>) + 1</a:t>
              </a:r>
              <a:endParaRPr lang="ru-RU" sz="3200" i="1" dirty="0">
                <a:solidFill>
                  <a:srgbClr val="00B050"/>
                </a:solidFill>
              </a:endParaRPr>
            </a:p>
          </p:txBody>
        </p:sp>
        <p:grpSp>
          <p:nvGrpSpPr>
            <p:cNvPr id="158" name="Группа 147"/>
            <p:cNvGrpSpPr/>
            <p:nvPr/>
          </p:nvGrpSpPr>
          <p:grpSpPr>
            <a:xfrm>
              <a:off x="3221019" y="1676376"/>
              <a:ext cx="391454" cy="924863"/>
              <a:chOff x="3294045" y="2260584"/>
              <a:chExt cx="391454" cy="924863"/>
            </a:xfrm>
          </p:grpSpPr>
          <p:sp>
            <p:nvSpPr>
              <p:cNvPr id="159" name="Прямоугольник 158"/>
              <p:cNvSpPr/>
              <p:nvPr/>
            </p:nvSpPr>
            <p:spPr>
              <a:xfrm>
                <a:off x="3313114" y="2662227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50"/>
                    </a:solidFill>
                    <a:sym typeface="Symbol"/>
                  </a:rPr>
                  <a:t>4</a:t>
                </a:r>
                <a:endParaRPr lang="ru-RU" sz="2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5" name="Прямоугольник 174"/>
              <p:cNvSpPr/>
              <p:nvPr/>
            </p:nvSpPr>
            <p:spPr>
              <a:xfrm>
                <a:off x="3294045" y="2260584"/>
                <a:ext cx="391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50"/>
                    </a:solidFill>
                    <a:sym typeface="Symbol"/>
                  </a:rPr>
                  <a:t></a:t>
                </a:r>
                <a:endParaRPr lang="ru-RU" sz="28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80" name="Прямая соединительная линия 179"/>
              <p:cNvCxnSpPr/>
              <p:nvPr/>
            </p:nvCxnSpPr>
            <p:spPr>
              <a:xfrm>
                <a:off x="3386140" y="2735253"/>
                <a:ext cx="255591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Группа 16"/>
          <p:cNvGrpSpPr/>
          <p:nvPr/>
        </p:nvGrpSpPr>
        <p:grpSpPr>
          <a:xfrm>
            <a:off x="-1087515" y="2735253"/>
            <a:ext cx="11092075" cy="1831183"/>
            <a:chOff x="-1043127" y="2735253"/>
            <a:chExt cx="11092075" cy="1831183"/>
          </a:xfrm>
        </p:grpSpPr>
        <p:sp>
          <p:nvSpPr>
            <p:cNvPr id="176" name="Полилиния 175"/>
            <p:cNvSpPr/>
            <p:nvPr/>
          </p:nvSpPr>
          <p:spPr>
            <a:xfrm>
              <a:off x="4616388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rot="10800000">
              <a:off x="1841397" y="3611563"/>
              <a:ext cx="2811504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79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00B0F0"/>
          </a:solidFill>
        </p:grpSpPr>
        <p:sp>
          <p:nvSpPr>
            <p:cNvPr id="181" name="Овал 180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16"/>
          <p:cNvGrpSpPr/>
          <p:nvPr/>
        </p:nvGrpSpPr>
        <p:grpSpPr>
          <a:xfrm>
            <a:off x="-1087515" y="2735253"/>
            <a:ext cx="11099951" cy="1831184"/>
            <a:chOff x="-1105770" y="2735253"/>
            <a:chExt cx="11099950" cy="1831184"/>
          </a:xfrm>
        </p:grpSpPr>
        <p:sp>
          <p:nvSpPr>
            <p:cNvPr id="13" name="Полилиния 12"/>
            <p:cNvSpPr/>
            <p:nvPr/>
          </p:nvSpPr>
          <p:spPr>
            <a:xfrm>
              <a:off x="4553743" y="2735253"/>
              <a:ext cx="2738476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778754" y="3611564"/>
              <a:ext cx="2811503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1105770" y="2735254"/>
              <a:ext cx="2921040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92218" y="3611565"/>
              <a:ext cx="2701962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158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C00000"/>
          </a:solidFill>
        </p:grpSpPr>
        <p:sp>
          <p:nvSpPr>
            <p:cNvPr id="160" name="Овал 159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07952 -0.0004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07951 -0.000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4.16667E-6 -0.13125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069 L 0.0033 -0.13264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Группа 16"/>
          <p:cNvGrpSpPr/>
          <p:nvPr/>
        </p:nvGrpSpPr>
        <p:grpSpPr>
          <a:xfrm flipH="1">
            <a:off x="-936613" y="2735253"/>
            <a:ext cx="11058586" cy="1831185"/>
            <a:chOff x="-977976" y="2735253"/>
            <a:chExt cx="11099950" cy="1831185"/>
          </a:xfrm>
        </p:grpSpPr>
        <p:sp>
          <p:nvSpPr>
            <p:cNvPr id="124" name="Полилиния 123"/>
            <p:cNvSpPr/>
            <p:nvPr/>
          </p:nvSpPr>
          <p:spPr>
            <a:xfrm>
              <a:off x="4571998" y="2735253"/>
              <a:ext cx="2782866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10800000">
              <a:off x="1829736" y="3617100"/>
              <a:ext cx="277877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-977976" y="2735253"/>
              <a:ext cx="2838784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10800000">
              <a:off x="7343827" y="3611565"/>
              <a:ext cx="2778147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5703903" y="0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pSp>
        <p:nvGrpSpPr>
          <p:cNvPr id="67" name="Группа 157"/>
          <p:cNvGrpSpPr/>
          <p:nvPr/>
        </p:nvGrpSpPr>
        <p:grpSpPr>
          <a:xfrm flipV="1">
            <a:off x="-485514" y="2698740"/>
            <a:ext cx="9219997" cy="1898676"/>
            <a:chOff x="-520697" y="2698740"/>
            <a:chExt cx="9255180" cy="1898676"/>
          </a:xfrm>
        </p:grpSpPr>
        <p:sp>
          <p:nvSpPr>
            <p:cNvPr id="128" name="Овал 127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6826245" y="3166266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739070" y="4069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053647" y="406718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 flipH="1">
              <a:off x="-520697" y="3136896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766058" y="361411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1303220" y="31662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90440" y="0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№ 16.30 (а)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9" name="Группа 194"/>
          <p:cNvGrpSpPr/>
          <p:nvPr/>
        </p:nvGrpSpPr>
        <p:grpSpPr>
          <a:xfrm>
            <a:off x="5667390" y="763551"/>
            <a:ext cx="2499402" cy="863308"/>
            <a:chOff x="1650960" y="1676376"/>
            <a:chExt cx="2499402" cy="863308"/>
          </a:xfrm>
        </p:grpSpPr>
        <p:sp>
          <p:nvSpPr>
            <p:cNvPr id="196" name="TextBox 195"/>
            <p:cNvSpPr txBox="1"/>
            <p:nvPr/>
          </p:nvSpPr>
          <p:spPr>
            <a:xfrm>
              <a:off x="1650960" y="1822428"/>
              <a:ext cx="24994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n-CL" sz="2800" b="1" i="1" dirty="0" smtClean="0">
                  <a:solidFill>
                    <a:srgbClr val="00B0F0"/>
                  </a:solidFill>
                  <a:sym typeface="Symbol"/>
                </a:rPr>
                <a:t>y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= </a:t>
              </a:r>
              <a:r>
                <a:rPr lang="ru-RU" sz="2800" b="1" i="1" dirty="0" smtClean="0">
                  <a:solidFill>
                    <a:srgbClr val="00B0F0"/>
                  </a:solidFill>
                  <a:latin typeface="Arial"/>
                  <a:cs typeface="Arial"/>
                  <a:sym typeface="Symbol"/>
                </a:rPr>
                <a:t>– </a:t>
              </a:r>
              <a:r>
                <a:rPr lang="ru-RU" sz="2800" b="1" i="1" dirty="0" err="1" smtClean="0">
                  <a:solidFill>
                    <a:srgbClr val="00B0F0"/>
                  </a:solidFill>
                  <a:sym typeface="Symbol"/>
                </a:rPr>
                <a:t>sin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(</a:t>
              </a:r>
              <a:r>
                <a:rPr lang="ru-RU" sz="2800" b="1" i="1" dirty="0" err="1" smtClean="0">
                  <a:solidFill>
                    <a:srgbClr val="00B0F0"/>
                  </a:solidFill>
                  <a:sym typeface="Symbol"/>
                </a:rPr>
                <a:t>x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+</a:t>
              </a:r>
              <a:r>
                <a:rPr lang="ru-RU" sz="1600" b="1" i="1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   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)</a:t>
              </a:r>
              <a:endParaRPr lang="ru-RU" sz="3200" i="1" dirty="0">
                <a:solidFill>
                  <a:srgbClr val="00B0F0"/>
                </a:solidFill>
              </a:endParaRPr>
            </a:p>
          </p:txBody>
        </p:sp>
        <p:grpSp>
          <p:nvGrpSpPr>
            <p:cNvPr id="70" name="Группа 147"/>
            <p:cNvGrpSpPr/>
            <p:nvPr/>
          </p:nvGrpSpPr>
          <p:grpSpPr>
            <a:xfrm>
              <a:off x="3513123" y="1676376"/>
              <a:ext cx="391454" cy="863308"/>
              <a:chOff x="3586149" y="2260584"/>
              <a:chExt cx="391454" cy="863308"/>
            </a:xfrm>
          </p:grpSpPr>
          <p:sp>
            <p:nvSpPr>
              <p:cNvPr id="198" name="Прямоугольник 197"/>
              <p:cNvSpPr/>
              <p:nvPr/>
            </p:nvSpPr>
            <p:spPr>
              <a:xfrm>
                <a:off x="3586149" y="2662227"/>
                <a:ext cx="340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00B0F0"/>
                    </a:solidFill>
                    <a:sym typeface="Symbol"/>
                  </a:rPr>
                  <a:t>6</a:t>
                </a:r>
                <a:endParaRPr lang="ru-RU" sz="24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99" name="Прямоугольник 198"/>
              <p:cNvSpPr/>
              <p:nvPr/>
            </p:nvSpPr>
            <p:spPr>
              <a:xfrm>
                <a:off x="3586149" y="2260584"/>
                <a:ext cx="391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F0"/>
                    </a:solidFill>
                    <a:sym typeface="Symbol"/>
                  </a:rPr>
                  <a:t></a:t>
                </a:r>
                <a:endParaRPr lang="ru-RU" sz="2800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200" name="Прямая соединительная линия 199"/>
              <p:cNvCxnSpPr/>
              <p:nvPr/>
            </p:nvCxnSpPr>
            <p:spPr>
              <a:xfrm>
                <a:off x="3659175" y="2735253"/>
                <a:ext cx="255591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6" name="TextBox 155"/>
          <p:cNvSpPr txBox="1"/>
          <p:nvPr/>
        </p:nvSpPr>
        <p:spPr>
          <a:xfrm>
            <a:off x="5703903" y="434934"/>
            <a:ext cx="166103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= </a:t>
            </a:r>
            <a:r>
              <a:rPr lang="ru-RU" sz="2800" b="1" i="1" dirty="0" smtClean="0">
                <a:solidFill>
                  <a:srgbClr val="00B050"/>
                </a:solidFill>
                <a:latin typeface="Arial"/>
                <a:cs typeface="Arial"/>
                <a:sym typeface="Symbol"/>
              </a:rPr>
              <a:t>– </a:t>
            </a:r>
            <a:r>
              <a:rPr lang="ru-RU" sz="2800" b="1" i="1" dirty="0" err="1" smtClean="0">
                <a:solidFill>
                  <a:srgbClr val="00B05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00B05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grpSp>
        <p:nvGrpSpPr>
          <p:cNvPr id="2" name="Группа 16"/>
          <p:cNvGrpSpPr/>
          <p:nvPr/>
        </p:nvGrpSpPr>
        <p:grpSpPr>
          <a:xfrm flipH="1">
            <a:off x="-936613" y="2735253"/>
            <a:ext cx="11058587" cy="1831185"/>
            <a:chOff x="-977977" y="2735253"/>
            <a:chExt cx="11099951" cy="1831185"/>
          </a:xfrm>
        </p:grpSpPr>
        <p:sp>
          <p:nvSpPr>
            <p:cNvPr id="176" name="Полилиния 175"/>
            <p:cNvSpPr/>
            <p:nvPr/>
          </p:nvSpPr>
          <p:spPr>
            <a:xfrm>
              <a:off x="4571999" y="2735253"/>
              <a:ext cx="2782867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rot="10800000">
              <a:off x="1860807" y="3648078"/>
              <a:ext cx="2724779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-977977" y="2735253"/>
              <a:ext cx="2841174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rot="10800000">
              <a:off x="7343827" y="3611565"/>
              <a:ext cx="2778147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79"/>
          <p:cNvGrpSpPr/>
          <p:nvPr/>
        </p:nvGrpSpPr>
        <p:grpSpPr>
          <a:xfrm flipV="1">
            <a:off x="-483133" y="2698740"/>
            <a:ext cx="9217616" cy="1898676"/>
            <a:chOff x="-518307" y="2698740"/>
            <a:chExt cx="9252790" cy="1898676"/>
          </a:xfrm>
          <a:solidFill>
            <a:srgbClr val="00B0F0"/>
          </a:solidFill>
        </p:grpSpPr>
        <p:sp>
          <p:nvSpPr>
            <p:cNvPr id="181" name="Овал 180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6823854" y="31662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7741461" y="406718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4051257" y="406956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 flipH="1">
              <a:off x="-518307" y="313689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1766059" y="361411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301001" y="316539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16"/>
          <p:cNvGrpSpPr/>
          <p:nvPr/>
        </p:nvGrpSpPr>
        <p:grpSpPr>
          <a:xfrm>
            <a:off x="-1008619" y="2735253"/>
            <a:ext cx="11021055" cy="1831185"/>
            <a:chOff x="-1105769" y="2735253"/>
            <a:chExt cx="11099949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29190" y="2735253"/>
              <a:ext cx="2748447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756758" y="3648078"/>
              <a:ext cx="2782023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1105769" y="2735253"/>
              <a:ext cx="2896104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75238" y="3611565"/>
              <a:ext cx="2718942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158"/>
          <p:cNvGrpSpPr/>
          <p:nvPr/>
        </p:nvGrpSpPr>
        <p:grpSpPr>
          <a:xfrm>
            <a:off x="-504564" y="2698740"/>
            <a:ext cx="9239047" cy="1898676"/>
            <a:chOff x="-539820" y="2698740"/>
            <a:chExt cx="9274303" cy="1898676"/>
          </a:xfrm>
          <a:solidFill>
            <a:srgbClr val="C00000"/>
          </a:solidFill>
        </p:grpSpPr>
        <p:sp>
          <p:nvSpPr>
            <p:cNvPr id="160" name="Овал 159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2240963" y="4077072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766059" y="360902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093 L -0.04983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5052 -0.001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5703903" y="0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03903" y="434934"/>
            <a:ext cx="154401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5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2x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-928433" y="2733279"/>
            <a:ext cx="11004042" cy="1831185"/>
            <a:chOff x="-13001" y="2724646"/>
            <a:chExt cx="11004042" cy="1831185"/>
          </a:xfrm>
        </p:grpSpPr>
        <p:grpSp>
          <p:nvGrpSpPr>
            <p:cNvPr id="24" name="Группа 16"/>
            <p:cNvGrpSpPr/>
            <p:nvPr/>
          </p:nvGrpSpPr>
          <p:grpSpPr>
            <a:xfrm flipH="1" flipV="1">
              <a:off x="-13001" y="2724646"/>
              <a:ext cx="5518702" cy="1831185"/>
              <a:chOff x="-977976" y="2735253"/>
              <a:chExt cx="11099950" cy="1831185"/>
            </a:xfrm>
          </p:grpSpPr>
          <p:sp>
            <p:nvSpPr>
              <p:cNvPr id="124" name="Полилиния 123"/>
              <p:cNvSpPr/>
              <p:nvPr/>
            </p:nvSpPr>
            <p:spPr>
              <a:xfrm>
                <a:off x="4571998" y="2735253"/>
                <a:ext cx="2782866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олилиния 124"/>
              <p:cNvSpPr/>
              <p:nvPr/>
            </p:nvSpPr>
            <p:spPr>
              <a:xfrm rot="10800000">
                <a:off x="1829736" y="3617100"/>
                <a:ext cx="2778776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Полилиния 125"/>
              <p:cNvSpPr/>
              <p:nvPr/>
            </p:nvSpPr>
            <p:spPr>
              <a:xfrm>
                <a:off x="-977976" y="2735253"/>
                <a:ext cx="2838784" cy="954873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10800000">
                <a:off x="7343827" y="3611565"/>
                <a:ext cx="2778147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7" name="Группа 16"/>
            <p:cNvGrpSpPr/>
            <p:nvPr/>
          </p:nvGrpSpPr>
          <p:grpSpPr>
            <a:xfrm flipH="1" flipV="1">
              <a:off x="5472339" y="2724646"/>
              <a:ext cx="5518702" cy="1831185"/>
              <a:chOff x="-977976" y="2735253"/>
              <a:chExt cx="11099950" cy="1831185"/>
            </a:xfrm>
          </p:grpSpPr>
          <p:sp>
            <p:nvSpPr>
              <p:cNvPr id="158" name="Полилиния 157"/>
              <p:cNvSpPr/>
              <p:nvPr/>
            </p:nvSpPr>
            <p:spPr>
              <a:xfrm>
                <a:off x="4571998" y="2735253"/>
                <a:ext cx="2782866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Полилиния 158"/>
              <p:cNvSpPr/>
              <p:nvPr/>
            </p:nvSpPr>
            <p:spPr>
              <a:xfrm rot="10800000">
                <a:off x="1829736" y="3617100"/>
                <a:ext cx="2778776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5" name="Полилиния 174"/>
              <p:cNvSpPr/>
              <p:nvPr/>
            </p:nvSpPr>
            <p:spPr>
              <a:xfrm>
                <a:off x="-977976" y="2735253"/>
                <a:ext cx="2838784" cy="954873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0" name="Полилиния 179"/>
              <p:cNvSpPr/>
              <p:nvPr/>
            </p:nvSpPr>
            <p:spPr>
              <a:xfrm rot="10800000">
                <a:off x="7343827" y="3611565"/>
                <a:ext cx="2778147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5" name="Группа 16"/>
          <p:cNvGrpSpPr/>
          <p:nvPr/>
        </p:nvGrpSpPr>
        <p:grpSpPr>
          <a:xfrm>
            <a:off x="-978779" y="2739789"/>
            <a:ext cx="11058587" cy="1831185"/>
            <a:chOff x="-977977" y="2735253"/>
            <a:chExt cx="11099951" cy="1831185"/>
          </a:xfrm>
        </p:grpSpPr>
        <p:sp>
          <p:nvSpPr>
            <p:cNvPr id="197" name="Полилиния 196"/>
            <p:cNvSpPr/>
            <p:nvPr/>
          </p:nvSpPr>
          <p:spPr>
            <a:xfrm>
              <a:off x="4571999" y="2735253"/>
              <a:ext cx="2792022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Полилиния 200"/>
            <p:cNvSpPr/>
            <p:nvPr/>
          </p:nvSpPr>
          <p:spPr>
            <a:xfrm rot="10800000">
              <a:off x="1860807" y="3648078"/>
              <a:ext cx="2724779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Полилиния 201"/>
            <p:cNvSpPr/>
            <p:nvPr/>
          </p:nvSpPr>
          <p:spPr>
            <a:xfrm>
              <a:off x="-977977" y="2735253"/>
              <a:ext cx="2841174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Полилиния 202"/>
            <p:cNvSpPr/>
            <p:nvPr/>
          </p:nvSpPr>
          <p:spPr>
            <a:xfrm rot="10800000">
              <a:off x="7343827" y="3611565"/>
              <a:ext cx="2778147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395763" y="2710494"/>
            <a:ext cx="8324157" cy="1903977"/>
            <a:chOff x="387296" y="2710494"/>
            <a:chExt cx="8324157" cy="1903977"/>
          </a:xfrm>
        </p:grpSpPr>
        <p:grpSp>
          <p:nvGrpSpPr>
            <p:cNvPr id="176" name="Группа 175"/>
            <p:cNvGrpSpPr/>
            <p:nvPr/>
          </p:nvGrpSpPr>
          <p:grpSpPr>
            <a:xfrm>
              <a:off x="387296" y="2710494"/>
              <a:ext cx="7628190" cy="1903977"/>
              <a:chOff x="387296" y="2710494"/>
              <a:chExt cx="7628190" cy="1903977"/>
            </a:xfrm>
          </p:grpSpPr>
          <p:sp>
            <p:nvSpPr>
              <p:cNvPr id="128" name="Овал 127"/>
              <p:cNvSpPr/>
              <p:nvPr/>
            </p:nvSpPr>
            <p:spPr>
              <a:xfrm flipV="1">
                <a:off x="5904862" y="3616058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 flipV="1">
                <a:off x="6587966" y="4530998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Овал 130"/>
              <p:cNvSpPr/>
              <p:nvPr/>
            </p:nvSpPr>
            <p:spPr>
              <a:xfrm flipV="1">
                <a:off x="7261729" y="3610646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Овал 131"/>
              <p:cNvSpPr/>
              <p:nvPr/>
            </p:nvSpPr>
            <p:spPr>
              <a:xfrm flipV="1">
                <a:off x="7942737" y="2713140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Овал 133"/>
              <p:cNvSpPr/>
              <p:nvPr/>
            </p:nvSpPr>
            <p:spPr>
              <a:xfrm flipV="1">
                <a:off x="5211155" y="2710494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Овал 136"/>
              <p:cNvSpPr/>
              <p:nvPr/>
            </p:nvSpPr>
            <p:spPr>
              <a:xfrm flipV="1">
                <a:off x="4537213" y="3613153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 flipV="1">
                <a:off x="3848198" y="4524390"/>
                <a:ext cx="72747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flipV="1">
                <a:off x="2478586" y="2710494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" name="Овал 140"/>
              <p:cNvSpPr/>
              <p:nvPr/>
            </p:nvSpPr>
            <p:spPr>
              <a:xfrm flipV="1">
                <a:off x="387296" y="3616989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Овал 153"/>
              <p:cNvSpPr/>
              <p:nvPr/>
            </p:nvSpPr>
            <p:spPr>
              <a:xfrm flipV="1">
                <a:off x="1787246" y="3609591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Овал 154"/>
              <p:cNvSpPr/>
              <p:nvPr/>
            </p:nvSpPr>
            <p:spPr>
              <a:xfrm flipV="1">
                <a:off x="1145704" y="4541445"/>
                <a:ext cx="72749" cy="7302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7" name="Овал 176"/>
            <p:cNvSpPr/>
            <p:nvPr/>
          </p:nvSpPr>
          <p:spPr>
            <a:xfrm flipV="1">
              <a:off x="3160771" y="3618578"/>
              <a:ext cx="72749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 flipV="1">
              <a:off x="8638704" y="3627045"/>
              <a:ext cx="72749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5703903" y="892135"/>
            <a:ext cx="181972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FF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FF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FF0000"/>
                </a:solidFill>
                <a:sym typeface="Symbol"/>
              </a:rPr>
              <a:t> 0,5x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pSp>
        <p:nvGrpSpPr>
          <p:cNvPr id="205" name="Группа 16"/>
          <p:cNvGrpSpPr/>
          <p:nvPr/>
        </p:nvGrpSpPr>
        <p:grpSpPr>
          <a:xfrm>
            <a:off x="-897467" y="2739790"/>
            <a:ext cx="10862733" cy="1831185"/>
            <a:chOff x="-896362" y="2735253"/>
            <a:chExt cx="10903365" cy="1831185"/>
          </a:xfrm>
        </p:grpSpPr>
        <p:sp>
          <p:nvSpPr>
            <p:cNvPr id="206" name="Полилиния 205"/>
            <p:cNvSpPr/>
            <p:nvPr/>
          </p:nvSpPr>
          <p:spPr>
            <a:xfrm>
              <a:off x="4571998" y="2735253"/>
              <a:ext cx="543500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Полилиния 206"/>
            <p:cNvSpPr/>
            <p:nvPr/>
          </p:nvSpPr>
          <p:spPr>
            <a:xfrm rot="10800000">
              <a:off x="-896362" y="3648078"/>
              <a:ext cx="5481947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3" name="Группа 212"/>
          <p:cNvGrpSpPr/>
          <p:nvPr/>
        </p:nvGrpSpPr>
        <p:grpSpPr>
          <a:xfrm>
            <a:off x="1790622" y="2718961"/>
            <a:ext cx="5559150" cy="1884892"/>
            <a:chOff x="1790622" y="2718961"/>
            <a:chExt cx="5559150" cy="1884892"/>
          </a:xfrm>
        </p:grpSpPr>
        <p:sp>
          <p:nvSpPr>
            <p:cNvPr id="210" name="Овал 209"/>
            <p:cNvSpPr/>
            <p:nvPr/>
          </p:nvSpPr>
          <p:spPr>
            <a:xfrm flipV="1">
              <a:off x="4542289" y="3607961"/>
              <a:ext cx="72749" cy="73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 flipV="1">
              <a:off x="7277023" y="2718961"/>
              <a:ext cx="72749" cy="73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 flipV="1">
              <a:off x="1790622" y="4530827"/>
              <a:ext cx="72749" cy="73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1972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9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2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14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7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1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5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43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5703903" y="0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соs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03903" y="434934"/>
            <a:ext cx="160332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50"/>
                </a:solidFill>
                <a:sym typeface="Symbol"/>
              </a:rPr>
              <a:t>соs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3x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703903" y="892135"/>
            <a:ext cx="19415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FF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FF0000"/>
                </a:solidFill>
                <a:sym typeface="Symbol"/>
              </a:rPr>
              <a:t>соs</a:t>
            </a:r>
            <a:r>
              <a:rPr lang="ru-RU" sz="2800" b="1" i="1" dirty="0" smtClean="0">
                <a:solidFill>
                  <a:srgbClr val="FF0000"/>
                </a:solidFill>
                <a:sym typeface="Symbol"/>
              </a:rPr>
              <a:t> 3x/2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pSp>
        <p:nvGrpSpPr>
          <p:cNvPr id="115" name="Группа 114"/>
          <p:cNvGrpSpPr/>
          <p:nvPr/>
        </p:nvGrpSpPr>
        <p:grpSpPr>
          <a:xfrm>
            <a:off x="-2363161" y="2735595"/>
            <a:ext cx="13818662" cy="1835858"/>
            <a:chOff x="-2363161" y="2735595"/>
            <a:chExt cx="13818662" cy="1835858"/>
          </a:xfrm>
        </p:grpSpPr>
        <p:grpSp>
          <p:nvGrpSpPr>
            <p:cNvPr id="56" name="Группа 16"/>
            <p:cNvGrpSpPr/>
            <p:nvPr/>
          </p:nvGrpSpPr>
          <p:grpSpPr>
            <a:xfrm>
              <a:off x="-2363161" y="2740268"/>
              <a:ext cx="11058586" cy="1831185"/>
              <a:chOff x="-977977" y="2735253"/>
              <a:chExt cx="11099950" cy="1831185"/>
            </a:xfrm>
          </p:grpSpPr>
          <p:sp>
            <p:nvSpPr>
              <p:cNvPr id="197" name="Полилиния 196"/>
              <p:cNvSpPr/>
              <p:nvPr/>
            </p:nvSpPr>
            <p:spPr>
              <a:xfrm>
                <a:off x="4571999" y="2735253"/>
                <a:ext cx="2783076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1" name="Полилиния 200"/>
              <p:cNvSpPr/>
              <p:nvPr/>
            </p:nvSpPr>
            <p:spPr>
              <a:xfrm rot="10800000">
                <a:off x="1860807" y="3648078"/>
                <a:ext cx="2724779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2" name="Полилиния 201"/>
              <p:cNvSpPr/>
              <p:nvPr/>
            </p:nvSpPr>
            <p:spPr>
              <a:xfrm>
                <a:off x="-977977" y="2735253"/>
                <a:ext cx="2841174" cy="954873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Полилиния 202"/>
              <p:cNvSpPr/>
              <p:nvPr/>
            </p:nvSpPr>
            <p:spPr>
              <a:xfrm rot="10800000">
                <a:off x="7350293" y="3611565"/>
                <a:ext cx="2771680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7" name="Полилиния 146"/>
            <p:cNvSpPr/>
            <p:nvPr/>
          </p:nvSpPr>
          <p:spPr>
            <a:xfrm>
              <a:off x="8624915" y="2735595"/>
              <a:ext cx="2830586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 flipV="1">
            <a:off x="-474452" y="2733280"/>
            <a:ext cx="10053409" cy="1847347"/>
            <a:chOff x="-448573" y="2741906"/>
            <a:chExt cx="10053409" cy="1847347"/>
          </a:xfrm>
        </p:grpSpPr>
        <p:grpSp>
          <p:nvGrpSpPr>
            <p:cNvPr id="142" name="Группа 141"/>
            <p:cNvGrpSpPr/>
            <p:nvPr/>
          </p:nvGrpSpPr>
          <p:grpSpPr>
            <a:xfrm>
              <a:off x="-448573" y="2741906"/>
              <a:ext cx="9158871" cy="1847347"/>
              <a:chOff x="0" y="2724653"/>
              <a:chExt cx="9158871" cy="1847347"/>
            </a:xfrm>
          </p:grpSpPr>
          <p:grpSp>
            <p:nvGrpSpPr>
              <p:cNvPr id="53" name="Группа 70"/>
              <p:cNvGrpSpPr/>
              <p:nvPr/>
            </p:nvGrpSpPr>
            <p:grpSpPr>
              <a:xfrm>
                <a:off x="0" y="2724653"/>
                <a:ext cx="7341079" cy="1831185"/>
                <a:chOff x="-13001" y="2724646"/>
                <a:chExt cx="11004042" cy="1831185"/>
              </a:xfrm>
            </p:grpSpPr>
            <p:grpSp>
              <p:nvGrpSpPr>
                <p:cNvPr id="54" name="Группа 16"/>
                <p:cNvGrpSpPr/>
                <p:nvPr/>
              </p:nvGrpSpPr>
              <p:grpSpPr>
                <a:xfrm flipH="1" flipV="1">
                  <a:off x="-13001" y="2724646"/>
                  <a:ext cx="5518702" cy="1831185"/>
                  <a:chOff x="-977976" y="2735253"/>
                  <a:chExt cx="11099950" cy="1831185"/>
                </a:xfrm>
              </p:grpSpPr>
              <p:sp>
                <p:nvSpPr>
                  <p:cNvPr id="124" name="Полилиния 123"/>
                  <p:cNvSpPr/>
                  <p:nvPr/>
                </p:nvSpPr>
                <p:spPr>
                  <a:xfrm>
                    <a:off x="4571999" y="2735253"/>
                    <a:ext cx="2782866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5" name="Полилиния 124"/>
                  <p:cNvSpPr/>
                  <p:nvPr/>
                </p:nvSpPr>
                <p:spPr>
                  <a:xfrm rot="10800000">
                    <a:off x="1829736" y="3617100"/>
                    <a:ext cx="2778776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6" name="Полилиния 125"/>
                  <p:cNvSpPr/>
                  <p:nvPr/>
                </p:nvSpPr>
                <p:spPr>
                  <a:xfrm>
                    <a:off x="-977976" y="2735253"/>
                    <a:ext cx="2838783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7" name="Полилиния 126"/>
                  <p:cNvSpPr/>
                  <p:nvPr/>
                </p:nvSpPr>
                <p:spPr>
                  <a:xfrm rot="10800000">
                    <a:off x="7343827" y="3611565"/>
                    <a:ext cx="2778147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5" name="Группа 16"/>
                <p:cNvGrpSpPr/>
                <p:nvPr/>
              </p:nvGrpSpPr>
              <p:grpSpPr>
                <a:xfrm flipH="1" flipV="1">
                  <a:off x="5472339" y="2724646"/>
                  <a:ext cx="5518702" cy="1831185"/>
                  <a:chOff x="-977976" y="2735253"/>
                  <a:chExt cx="11099950" cy="1831185"/>
                </a:xfrm>
              </p:grpSpPr>
              <p:sp>
                <p:nvSpPr>
                  <p:cNvPr id="158" name="Полилиния 157"/>
                  <p:cNvSpPr/>
                  <p:nvPr/>
                </p:nvSpPr>
                <p:spPr>
                  <a:xfrm>
                    <a:off x="4571999" y="2735253"/>
                    <a:ext cx="2782865" cy="918360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9" name="Полилиния 158"/>
                  <p:cNvSpPr/>
                  <p:nvPr/>
                </p:nvSpPr>
                <p:spPr>
                  <a:xfrm rot="10800000">
                    <a:off x="1829736" y="3617100"/>
                    <a:ext cx="2778776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5" name="Полилиния 174"/>
                  <p:cNvSpPr/>
                  <p:nvPr/>
                </p:nvSpPr>
                <p:spPr>
                  <a:xfrm>
                    <a:off x="-977976" y="2735253"/>
                    <a:ext cx="2838784" cy="954873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0" name="Полилиния 179"/>
                  <p:cNvSpPr/>
                  <p:nvPr/>
                </p:nvSpPr>
                <p:spPr>
                  <a:xfrm rot="10800000">
                    <a:off x="7343827" y="3611565"/>
                    <a:ext cx="2778147" cy="949338"/>
                  </a:xfrm>
                  <a:custGeom>
                    <a:avLst/>
                    <a:gdLst>
                      <a:gd name="connsiteX0" fmla="*/ 0 w 4562475"/>
                      <a:gd name="connsiteY0" fmla="*/ 1539081 h 1539081"/>
                      <a:gd name="connsiteX1" fmla="*/ 2271713 w 4562475"/>
                      <a:gd name="connsiteY1" fmla="*/ 5556 h 1539081"/>
                      <a:gd name="connsiteX2" fmla="*/ 4562475 w 4562475"/>
                      <a:gd name="connsiteY2" fmla="*/ 1505743 h 1539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562475" h="1539081">
                        <a:moveTo>
                          <a:pt x="0" y="1539081"/>
                        </a:moveTo>
                        <a:cubicBezTo>
                          <a:pt x="755650" y="775096"/>
                          <a:pt x="1511301" y="11112"/>
                          <a:pt x="2271713" y="5556"/>
                        </a:cubicBezTo>
                        <a:cubicBezTo>
                          <a:pt x="3032126" y="0"/>
                          <a:pt x="3797300" y="752871"/>
                          <a:pt x="4562475" y="1505743"/>
                        </a:cubicBezTo>
                      </a:path>
                    </a:pathLst>
                  </a:cu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130" name="Полилиния 129"/>
              <p:cNvSpPr/>
              <p:nvPr/>
            </p:nvSpPr>
            <p:spPr>
              <a:xfrm rot="10800000" flipH="1" flipV="1">
                <a:off x="7308306" y="2747656"/>
                <a:ext cx="947171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олилиния 132"/>
              <p:cNvSpPr/>
              <p:nvPr/>
            </p:nvSpPr>
            <p:spPr>
              <a:xfrm flipH="1" flipV="1">
                <a:off x="8253995" y="3638155"/>
                <a:ext cx="904876" cy="933845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4" name="Полилиния 143"/>
            <p:cNvSpPr/>
            <p:nvPr/>
          </p:nvSpPr>
          <p:spPr>
            <a:xfrm rot="10800000" flipH="1" flipV="1">
              <a:off x="8698391" y="2750533"/>
              <a:ext cx="906445" cy="945357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0" y="2725948"/>
            <a:ext cx="9144000" cy="1851255"/>
            <a:chOff x="-2270226" y="2720197"/>
            <a:chExt cx="13725727" cy="1851255"/>
          </a:xfrm>
        </p:grpSpPr>
        <p:grpSp>
          <p:nvGrpSpPr>
            <p:cNvPr id="117" name="Группа 16"/>
            <p:cNvGrpSpPr/>
            <p:nvPr/>
          </p:nvGrpSpPr>
          <p:grpSpPr>
            <a:xfrm>
              <a:off x="-2270226" y="2740268"/>
              <a:ext cx="10965654" cy="1831184"/>
              <a:chOff x="-884694" y="2735253"/>
              <a:chExt cx="11006668" cy="1831184"/>
            </a:xfrm>
          </p:grpSpPr>
          <p:sp>
            <p:nvSpPr>
              <p:cNvPr id="119" name="Полилиния 118"/>
              <p:cNvSpPr/>
              <p:nvPr/>
            </p:nvSpPr>
            <p:spPr>
              <a:xfrm>
                <a:off x="4571999" y="2735253"/>
                <a:ext cx="2792022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Полилиния 119"/>
              <p:cNvSpPr/>
              <p:nvPr/>
            </p:nvSpPr>
            <p:spPr>
              <a:xfrm rot="10800000">
                <a:off x="1856366" y="3637308"/>
                <a:ext cx="2729216" cy="929129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Полилиния 120"/>
              <p:cNvSpPr/>
              <p:nvPr/>
            </p:nvSpPr>
            <p:spPr>
              <a:xfrm>
                <a:off x="-884694" y="2735253"/>
                <a:ext cx="2747892" cy="954444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Полилиния 121"/>
              <p:cNvSpPr/>
              <p:nvPr/>
            </p:nvSpPr>
            <p:spPr>
              <a:xfrm rot="10800000">
                <a:off x="7343827" y="3611565"/>
                <a:ext cx="2778147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8" name="Полилиния 117"/>
            <p:cNvSpPr/>
            <p:nvPr/>
          </p:nvSpPr>
          <p:spPr>
            <a:xfrm>
              <a:off x="8624915" y="2720197"/>
              <a:ext cx="2830586" cy="970272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1972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72440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5" name="Группа 16"/>
          <p:cNvGrpSpPr/>
          <p:nvPr/>
        </p:nvGrpSpPr>
        <p:grpSpPr>
          <a:xfrm>
            <a:off x="-976842" y="2741472"/>
            <a:ext cx="11058587" cy="1831185"/>
            <a:chOff x="-977977" y="2735253"/>
            <a:chExt cx="11099951" cy="1831185"/>
          </a:xfrm>
        </p:grpSpPr>
        <p:sp>
          <p:nvSpPr>
            <p:cNvPr id="197" name="Полилиния 196"/>
            <p:cNvSpPr/>
            <p:nvPr/>
          </p:nvSpPr>
          <p:spPr>
            <a:xfrm>
              <a:off x="4571999" y="2735253"/>
              <a:ext cx="2782867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Полилиния 200"/>
            <p:cNvSpPr/>
            <p:nvPr/>
          </p:nvSpPr>
          <p:spPr>
            <a:xfrm rot="10800000">
              <a:off x="1860807" y="3648078"/>
              <a:ext cx="2724779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Полилиния 201"/>
            <p:cNvSpPr/>
            <p:nvPr/>
          </p:nvSpPr>
          <p:spPr>
            <a:xfrm>
              <a:off x="-977977" y="2735253"/>
              <a:ext cx="2841174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Полилиния 202"/>
            <p:cNvSpPr/>
            <p:nvPr/>
          </p:nvSpPr>
          <p:spPr>
            <a:xfrm rot="10800000">
              <a:off x="7343827" y="3611565"/>
              <a:ext cx="2778147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5186647" y="34987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3sin 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517403" y="4531241"/>
            <a:ext cx="127618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sinx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grpSp>
        <p:nvGrpSpPr>
          <p:cNvPr id="3" name="Группа 179"/>
          <p:cNvGrpSpPr/>
          <p:nvPr/>
        </p:nvGrpSpPr>
        <p:grpSpPr>
          <a:xfrm>
            <a:off x="-503215" y="2699245"/>
            <a:ext cx="9217616" cy="1892872"/>
            <a:chOff x="-518307" y="2704544"/>
            <a:chExt cx="9252790" cy="1892872"/>
          </a:xfrm>
          <a:solidFill>
            <a:srgbClr val="00B0F0"/>
          </a:solidFill>
        </p:grpSpPr>
        <p:sp>
          <p:nvSpPr>
            <p:cNvPr id="181" name="Овал 180"/>
            <p:cNvSpPr/>
            <p:nvPr/>
          </p:nvSpPr>
          <p:spPr>
            <a:xfrm>
              <a:off x="5901363" y="270454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6823854" y="31662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7741461" y="406718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5000108" y="3179142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4078697" y="406956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96827" y="2710058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 flipH="1">
              <a:off x="-518307" y="313689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1790976" y="361411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321811" y="316539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16"/>
          <p:cNvGrpSpPr/>
          <p:nvPr/>
        </p:nvGrpSpPr>
        <p:grpSpPr>
          <a:xfrm>
            <a:off x="-852488" y="909603"/>
            <a:ext cx="10864923" cy="5488704"/>
            <a:chOff x="-948520" y="2735253"/>
            <a:chExt cx="10942699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495111" y="2735253"/>
              <a:ext cx="2771649" cy="937995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751961" y="3637762"/>
              <a:ext cx="2764430" cy="928676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948520" y="2735253"/>
              <a:ext cx="2724465" cy="950177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66759" y="3624521"/>
              <a:ext cx="2727420" cy="941917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0" name="Овал 159"/>
          <p:cNvSpPr/>
          <p:nvPr/>
        </p:nvSpPr>
        <p:spPr>
          <a:xfrm>
            <a:off x="5892050" y="2693441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6811035" y="3164139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7262919" y="3606266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7725154" y="4055940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8641652" y="4519091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4994222" y="3173843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4535625" y="3608811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4076314" y="4067820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3155606" y="4519091"/>
            <a:ext cx="7274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Овал 168"/>
          <p:cNvSpPr/>
          <p:nvPr/>
        </p:nvSpPr>
        <p:spPr>
          <a:xfrm>
            <a:off x="2239792" y="4080935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408440" y="2707694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 flipH="1">
            <a:off x="-504680" y="3137030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1797289" y="3608811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1329907" y="3163600"/>
            <a:ext cx="72749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8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1.66667E-6 0.1333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-0.00052 0.1305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52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00105 0.1340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69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1.94444E-6 0.2659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287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00052 -0.1361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80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00053 -0.1333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667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00105 -0.2652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326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00052 -0.1312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574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0261 -0.1291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645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00208 -0.2694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3472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0104 0.2680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0" grpId="1" animBg="1"/>
      <p:bldP spid="161" grpId="0" animBg="1"/>
      <p:bldP spid="161" grpId="1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1" animBg="1"/>
      <p:bldP spid="173" grpId="0" animBg="1"/>
      <p:bldP spid="17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83495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ysDash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5" name="Группа 154"/>
          <p:cNvGrpSpPr/>
          <p:nvPr/>
        </p:nvGrpSpPr>
        <p:grpSpPr>
          <a:xfrm>
            <a:off x="1893378" y="5072085"/>
            <a:ext cx="455066" cy="790282"/>
            <a:chOff x="1953732" y="5072085"/>
            <a:chExt cx="455066" cy="790282"/>
          </a:xfrm>
        </p:grpSpPr>
        <p:grpSp>
          <p:nvGrpSpPr>
            <p:cNvPr id="70" name="Группа 69"/>
            <p:cNvGrpSpPr/>
            <p:nvPr/>
          </p:nvGrpSpPr>
          <p:grpSpPr>
            <a:xfrm>
              <a:off x="1986888" y="5072085"/>
              <a:ext cx="421910" cy="790282"/>
              <a:chOff x="1760499" y="1019142"/>
              <a:chExt cx="421910" cy="790282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760499" y="1019142"/>
                <a:ext cx="421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 </a:t>
                </a:r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8" name="Прямая соединительная линия 207"/>
            <p:cNvCxnSpPr/>
            <p:nvPr/>
          </p:nvCxnSpPr>
          <p:spPr>
            <a:xfrm>
              <a:off x="1953732" y="5473728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па 128"/>
          <p:cNvGrpSpPr/>
          <p:nvPr/>
        </p:nvGrpSpPr>
        <p:grpSpPr>
          <a:xfrm>
            <a:off x="1251862" y="5200164"/>
            <a:ext cx="459186" cy="790282"/>
            <a:chOff x="1251862" y="5200164"/>
            <a:chExt cx="459186" cy="790282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1289138" y="5200164"/>
              <a:ext cx="421910" cy="790282"/>
              <a:chOff x="1760499" y="1019142"/>
              <a:chExt cx="421910" cy="790282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760499" y="1019142"/>
                <a:ext cx="421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 </a:t>
                </a:r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0" name="Прямая соединительная линия 209"/>
            <p:cNvCxnSpPr/>
            <p:nvPr/>
          </p:nvCxnSpPr>
          <p:spPr>
            <a:xfrm>
              <a:off x="1251862" y="5601807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Прямая со стрелкой 3"/>
          <p:cNvCxnSpPr/>
          <p:nvPr/>
        </p:nvCxnSpPr>
        <p:spPr>
          <a:xfrm>
            <a:off x="8647" y="3812019"/>
            <a:ext cx="9144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 стрелкой 208"/>
          <p:cNvCxnSpPr/>
          <p:nvPr/>
        </p:nvCxnSpPr>
        <p:spPr>
          <a:xfrm rot="5400000" flipH="1" flipV="1">
            <a:off x="2675034" y="3456125"/>
            <a:ext cx="6858003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 rot="5400000">
            <a:off x="3125" y="2301035"/>
            <a:ext cx="3038454" cy="303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526955" y="2918467"/>
            <a:ext cx="1513065" cy="89355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522351" y="1233488"/>
            <a:ext cx="1520751" cy="257787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6"/>
            <a:endCxn id="3" idx="2"/>
          </p:cNvCxnSpPr>
          <p:nvPr/>
        </p:nvCxnSpPr>
        <p:spPr>
          <a:xfrm rot="5400000" flipH="1">
            <a:off x="3125" y="3816325"/>
            <a:ext cx="303845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22952" y="3813607"/>
            <a:ext cx="1520150" cy="264597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1522351" y="3811361"/>
            <a:ext cx="1514514" cy="8825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2037472" y="1745864"/>
            <a:ext cx="362600" cy="790282"/>
            <a:chOff x="1833525" y="1019142"/>
            <a:chExt cx="362600" cy="790282"/>
          </a:xfrm>
        </p:grpSpPr>
        <p:sp>
          <p:nvSpPr>
            <p:cNvPr id="41" name="TextBox 40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1341352" y="1566837"/>
            <a:ext cx="362600" cy="790282"/>
            <a:chOff x="1833525" y="1019142"/>
            <a:chExt cx="362600" cy="790282"/>
          </a:xfrm>
        </p:grpSpPr>
        <p:sp>
          <p:nvSpPr>
            <p:cNvPr id="45" name="TextBox 4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2972976" y="37172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6674309" y="3733980"/>
            <a:ext cx="322543" cy="790282"/>
            <a:chOff x="1821083" y="1019142"/>
            <a:chExt cx="322543" cy="790282"/>
          </a:xfrm>
        </p:grpSpPr>
        <p:sp>
          <p:nvSpPr>
            <p:cNvPr id="80" name="TextBox 79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7480718" y="3736983"/>
            <a:ext cx="340158" cy="790282"/>
            <a:chOff x="1833525" y="1019142"/>
            <a:chExt cx="340158" cy="790282"/>
          </a:xfrm>
        </p:grpSpPr>
        <p:sp>
          <p:nvSpPr>
            <p:cNvPr id="84" name="TextBox 83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1903751" y="1420785"/>
              <a:ext cx="230981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5821351" y="378147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1526955" y="2284093"/>
            <a:ext cx="1516147" cy="15272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1526955" y="3812020"/>
            <a:ext cx="1516148" cy="152353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Группа 111"/>
          <p:cNvGrpSpPr/>
          <p:nvPr/>
        </p:nvGrpSpPr>
        <p:grpSpPr>
          <a:xfrm>
            <a:off x="2436062" y="1976696"/>
            <a:ext cx="362600" cy="790282"/>
            <a:chOff x="1833525" y="1019142"/>
            <a:chExt cx="362600" cy="790282"/>
          </a:xfrm>
        </p:grpSpPr>
        <p:sp>
          <p:nvSpPr>
            <p:cNvPr id="113" name="TextBox 112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050973" y="3733980"/>
            <a:ext cx="376671" cy="790282"/>
            <a:chOff x="1797012" y="1019142"/>
            <a:chExt cx="376671" cy="790282"/>
          </a:xfrm>
        </p:grpSpPr>
        <p:sp>
          <p:nvSpPr>
            <p:cNvPr id="121" name="TextBox 120"/>
            <p:cNvSpPr txBox="1"/>
            <p:nvPr/>
          </p:nvSpPr>
          <p:spPr>
            <a:xfrm>
              <a:off x="1797012" y="1019142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1870038" y="1420785"/>
              <a:ext cx="24597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8774988" y="368459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Овал 150"/>
          <p:cNvSpPr/>
          <p:nvPr/>
        </p:nvSpPr>
        <p:spPr>
          <a:xfrm>
            <a:off x="1500093" y="5312691"/>
            <a:ext cx="45719" cy="45719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6" name="Прямая соединительная линия 155"/>
          <p:cNvCxnSpPr>
            <a:stCxn id="139" idx="6"/>
          </p:cNvCxnSpPr>
          <p:nvPr/>
        </p:nvCxnSpPr>
        <p:spPr>
          <a:xfrm flipV="1">
            <a:off x="3065423" y="2920400"/>
            <a:ext cx="3787469" cy="1763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Овал 159"/>
          <p:cNvSpPr/>
          <p:nvPr/>
        </p:nvSpPr>
        <p:spPr>
          <a:xfrm>
            <a:off x="6832081" y="290230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40" idx="6"/>
            <a:endCxn id="163" idx="2"/>
          </p:cNvCxnSpPr>
          <p:nvPr/>
        </p:nvCxnSpPr>
        <p:spPr>
          <a:xfrm flipV="1">
            <a:off x="3061669" y="2280257"/>
            <a:ext cx="4166803" cy="3186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7228472" y="225739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7593551" y="1216375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4934903" y="5310835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8" name="Прямая соединительная линия 167"/>
          <p:cNvCxnSpPr>
            <a:stCxn id="141" idx="6"/>
          </p:cNvCxnSpPr>
          <p:nvPr/>
        </p:nvCxnSpPr>
        <p:spPr>
          <a:xfrm>
            <a:off x="3060500" y="1236343"/>
            <a:ext cx="4558862" cy="1446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Овал 172"/>
          <p:cNvSpPr/>
          <p:nvPr/>
        </p:nvSpPr>
        <p:spPr>
          <a:xfrm>
            <a:off x="5307338" y="467218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4538962" y="643005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TextBox 193"/>
          <p:cNvSpPr txBox="1"/>
          <p:nvPr/>
        </p:nvSpPr>
        <p:spPr>
          <a:xfrm>
            <a:off x="6543879" y="0"/>
            <a:ext cx="1252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en-US" sz="2800" b="1" i="1" dirty="0" err="1" smtClean="0">
                <a:solidFill>
                  <a:srgbClr val="C0000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734188" y="-74702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081177" y="20285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104036" y="4989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048732" y="5041307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6048732" y="641185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6" name="Группа 225"/>
          <p:cNvGrpSpPr/>
          <p:nvPr/>
        </p:nvGrpSpPr>
        <p:grpSpPr>
          <a:xfrm>
            <a:off x="8197116" y="3733980"/>
            <a:ext cx="328617" cy="790282"/>
            <a:chOff x="1797011" y="1019142"/>
            <a:chExt cx="339005" cy="790282"/>
          </a:xfrm>
        </p:grpSpPr>
        <p:sp>
          <p:nvSpPr>
            <p:cNvPr id="227" name="TextBox 226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Прямая соединительная линия 5"/>
          <p:cNvCxnSpPr/>
          <p:nvPr/>
        </p:nvCxnSpPr>
        <p:spPr>
          <a:xfrm flipH="1">
            <a:off x="3043102" y="-1"/>
            <a:ext cx="1" cy="685800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2683128" y="2317843"/>
            <a:ext cx="362600" cy="790282"/>
            <a:chOff x="1833525" y="1019142"/>
            <a:chExt cx="362600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Овал 138"/>
          <p:cNvSpPr/>
          <p:nvPr/>
        </p:nvSpPr>
        <p:spPr>
          <a:xfrm>
            <a:off x="3019704" y="289930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3015950" y="22605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3014781" y="12134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3014006" y="641783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3014780" y="53126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3014005" y="467109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>
            <a:off x="3054961" y="4689188"/>
            <a:ext cx="2274277" cy="1875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>
            <a:stCxn id="153" idx="6"/>
          </p:cNvCxnSpPr>
          <p:nvPr/>
        </p:nvCxnSpPr>
        <p:spPr>
          <a:xfrm flipV="1">
            <a:off x="3060499" y="5333696"/>
            <a:ext cx="1897264" cy="1856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>
            <a:stCxn id="152" idx="5"/>
          </p:cNvCxnSpPr>
          <p:nvPr/>
        </p:nvCxnSpPr>
        <p:spPr>
          <a:xfrm flipV="1">
            <a:off x="3053030" y="6452918"/>
            <a:ext cx="1527617" cy="3945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единительная линия 287"/>
          <p:cNvCxnSpPr/>
          <p:nvPr/>
        </p:nvCxnSpPr>
        <p:spPr>
          <a:xfrm flipH="1">
            <a:off x="3821771" y="27123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 flipH="1">
            <a:off x="8377541" y="5928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Группа 156"/>
          <p:cNvGrpSpPr/>
          <p:nvPr/>
        </p:nvGrpSpPr>
        <p:grpSpPr>
          <a:xfrm>
            <a:off x="2353854" y="4841252"/>
            <a:ext cx="437190" cy="790282"/>
            <a:chOff x="2474667" y="4676944"/>
            <a:chExt cx="437190" cy="790282"/>
          </a:xfrm>
        </p:grpSpPr>
        <p:grpSp>
          <p:nvGrpSpPr>
            <p:cNvPr id="116" name="Группа 115"/>
            <p:cNvGrpSpPr/>
            <p:nvPr/>
          </p:nvGrpSpPr>
          <p:grpSpPr>
            <a:xfrm>
              <a:off x="2489947" y="4676944"/>
              <a:ext cx="421910" cy="790282"/>
              <a:chOff x="1760499" y="1019142"/>
              <a:chExt cx="421910" cy="790282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1760499" y="1019142"/>
                <a:ext cx="421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 </a:t>
                </a:r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4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Прямая соединительная линия 206"/>
            <p:cNvCxnSpPr/>
            <p:nvPr/>
          </p:nvCxnSpPr>
          <p:spPr>
            <a:xfrm>
              <a:off x="2474667" y="5078587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0" name="Группа 289"/>
          <p:cNvGrpSpPr/>
          <p:nvPr/>
        </p:nvGrpSpPr>
        <p:grpSpPr>
          <a:xfrm>
            <a:off x="2629119" y="4434818"/>
            <a:ext cx="459186" cy="790282"/>
            <a:chOff x="1251862" y="5200164"/>
            <a:chExt cx="459186" cy="790282"/>
          </a:xfrm>
        </p:grpSpPr>
        <p:grpSp>
          <p:nvGrpSpPr>
            <p:cNvPr id="291" name="Группа 290"/>
            <p:cNvGrpSpPr/>
            <p:nvPr/>
          </p:nvGrpSpPr>
          <p:grpSpPr>
            <a:xfrm>
              <a:off x="1289138" y="5200164"/>
              <a:ext cx="421910" cy="790282"/>
              <a:chOff x="1760499" y="1019142"/>
              <a:chExt cx="421910" cy="790282"/>
            </a:xfrm>
          </p:grpSpPr>
          <p:sp>
            <p:nvSpPr>
              <p:cNvPr id="293" name="TextBox 292"/>
              <p:cNvSpPr txBox="1"/>
              <p:nvPr/>
            </p:nvSpPr>
            <p:spPr>
              <a:xfrm>
                <a:off x="1760499" y="1019142"/>
                <a:ext cx="421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 </a:t>
                </a:r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95" name="Прямая соединительная линия 294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2" name="Прямая соединительная линия 291"/>
            <p:cNvCxnSpPr/>
            <p:nvPr/>
          </p:nvCxnSpPr>
          <p:spPr>
            <a:xfrm>
              <a:off x="1251862" y="5601807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4689644" y="3684591"/>
            <a:ext cx="446340" cy="790282"/>
            <a:chOff x="4699757" y="3733980"/>
            <a:chExt cx="446340" cy="790282"/>
          </a:xfrm>
        </p:grpSpPr>
        <p:grpSp>
          <p:nvGrpSpPr>
            <p:cNvPr id="190" name="Группа 189"/>
            <p:cNvGrpSpPr/>
            <p:nvPr/>
          </p:nvGrpSpPr>
          <p:grpSpPr>
            <a:xfrm>
              <a:off x="4769426" y="3733980"/>
              <a:ext cx="376671" cy="790282"/>
              <a:chOff x="1797012" y="1019142"/>
              <a:chExt cx="376671" cy="790282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1797012" y="1019142"/>
                <a:ext cx="3529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4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93" name="Прямая соединительная линия 192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4699757" y="4133877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Группа 251"/>
          <p:cNvGrpSpPr/>
          <p:nvPr/>
        </p:nvGrpSpPr>
        <p:grpSpPr>
          <a:xfrm>
            <a:off x="3581112" y="3095595"/>
            <a:ext cx="392305" cy="790282"/>
            <a:chOff x="3581112" y="3067487"/>
            <a:chExt cx="392305" cy="790282"/>
          </a:xfrm>
        </p:grpSpPr>
        <p:grpSp>
          <p:nvGrpSpPr>
            <p:cNvPr id="180" name="Группа 179"/>
            <p:cNvGrpSpPr/>
            <p:nvPr/>
          </p:nvGrpSpPr>
          <p:grpSpPr>
            <a:xfrm>
              <a:off x="3644800" y="3067487"/>
              <a:ext cx="328617" cy="790282"/>
              <a:chOff x="1797011" y="1019142"/>
              <a:chExt cx="339005" cy="790282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83" name="Прямая соединительная линия 182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3581112" y="3469130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Группа 253"/>
          <p:cNvGrpSpPr/>
          <p:nvPr/>
        </p:nvGrpSpPr>
        <p:grpSpPr>
          <a:xfrm>
            <a:off x="5076862" y="3082591"/>
            <a:ext cx="418200" cy="790282"/>
            <a:chOff x="5076862" y="3054483"/>
            <a:chExt cx="418200" cy="790282"/>
          </a:xfrm>
        </p:grpSpPr>
        <p:cxnSp>
          <p:nvCxnSpPr>
            <p:cNvPr id="185" name="Прямая соединительная линия 184"/>
            <p:cNvCxnSpPr/>
            <p:nvPr/>
          </p:nvCxnSpPr>
          <p:spPr>
            <a:xfrm>
              <a:off x="5076862" y="3458016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6" name="Группа 185"/>
            <p:cNvGrpSpPr/>
            <p:nvPr/>
          </p:nvGrpSpPr>
          <p:grpSpPr>
            <a:xfrm>
              <a:off x="5172519" y="3054483"/>
              <a:ext cx="322543" cy="790282"/>
              <a:chOff x="1821083" y="1019142"/>
              <a:chExt cx="322543" cy="790282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89" name="Прямая соединительная линия 188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3" name="Группа 252"/>
          <p:cNvGrpSpPr/>
          <p:nvPr/>
        </p:nvGrpSpPr>
        <p:grpSpPr>
          <a:xfrm>
            <a:off x="4285560" y="3089093"/>
            <a:ext cx="446340" cy="790282"/>
            <a:chOff x="4285560" y="3060985"/>
            <a:chExt cx="446340" cy="790282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>
              <a:off x="4285560" y="3462628"/>
              <a:ext cx="1061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7" name="Группа 196"/>
            <p:cNvGrpSpPr/>
            <p:nvPr/>
          </p:nvGrpSpPr>
          <p:grpSpPr>
            <a:xfrm>
              <a:off x="4391742" y="3060985"/>
              <a:ext cx="340158" cy="790282"/>
              <a:chOff x="1833525" y="1019142"/>
              <a:chExt cx="340158" cy="790282"/>
            </a:xfrm>
          </p:grpSpPr>
          <p:sp>
            <p:nvSpPr>
              <p:cNvPr id="198" name="TextBox 197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00" name="Прямая соединительная линия 1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4" name="Овал 133"/>
          <p:cNvSpPr/>
          <p:nvPr/>
        </p:nvSpPr>
        <p:spPr>
          <a:xfrm>
            <a:off x="1497349" y="2272124"/>
            <a:ext cx="45719" cy="45719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1" name="Группа 130"/>
          <p:cNvGrpSpPr/>
          <p:nvPr/>
        </p:nvGrpSpPr>
        <p:grpSpPr>
          <a:xfrm>
            <a:off x="4353645" y="-3725403"/>
            <a:ext cx="3535608" cy="14821214"/>
            <a:chOff x="2594802" y="-3938005"/>
            <a:chExt cx="3588720" cy="14821214"/>
          </a:xfrm>
        </p:grpSpPr>
        <p:sp>
          <p:nvSpPr>
            <p:cNvPr id="132" name="Дуга 131"/>
            <p:cNvSpPr/>
            <p:nvPr/>
          </p:nvSpPr>
          <p:spPr>
            <a:xfrm rot="813677" flipV="1">
              <a:off x="3685572" y="-3938005"/>
              <a:ext cx="2497950" cy="7709802"/>
            </a:xfrm>
            <a:prstGeom prst="arc">
              <a:avLst>
                <a:gd name="adj1" fmla="val 16480615"/>
                <a:gd name="adj2" fmla="val 130385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Дуга 132"/>
            <p:cNvSpPr/>
            <p:nvPr/>
          </p:nvSpPr>
          <p:spPr>
            <a:xfrm rot="801886" flipH="1">
              <a:off x="2594802" y="3448217"/>
              <a:ext cx="2541577" cy="7434992"/>
            </a:xfrm>
            <a:prstGeom prst="arc">
              <a:avLst>
                <a:gd name="adj1" fmla="val 16514717"/>
                <a:gd name="adj2" fmla="val 2153544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2" name="Овал 171"/>
          <p:cNvSpPr/>
          <p:nvPr/>
        </p:nvSpPr>
        <p:spPr>
          <a:xfrm>
            <a:off x="6080340" y="378995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1507905" y="3806599"/>
            <a:ext cx="4599104" cy="1452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Овал 146"/>
          <p:cNvSpPr/>
          <p:nvPr/>
        </p:nvSpPr>
        <p:spPr>
          <a:xfrm>
            <a:off x="3017161" y="378850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2805391" y="3018365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2571450" y="27177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2278181" y="248983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2258356" y="510338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2578218" y="486660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2810805" y="454409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rot="5400000" flipH="1" flipV="1">
            <a:off x="156519" y="1375720"/>
            <a:ext cx="3805881" cy="105444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rot="16200000" flipH="1">
            <a:off x="422191" y="4932406"/>
            <a:ext cx="3035641" cy="81554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Овал 202"/>
          <p:cNvSpPr/>
          <p:nvPr/>
        </p:nvSpPr>
        <p:spPr>
          <a:xfrm>
            <a:off x="1915542" y="233380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Овал 203"/>
          <p:cNvSpPr/>
          <p:nvPr/>
        </p:nvSpPr>
        <p:spPr>
          <a:xfrm>
            <a:off x="1901898" y="526196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159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"/>
                            </p:stCondLst>
                            <p:childTnLst>
                              <p:par>
                                <p:cTn id="2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7" grpId="0"/>
      <p:bldP spid="151" grpId="0" animBg="1"/>
      <p:bldP spid="160" grpId="0" animBg="1"/>
      <p:bldP spid="163" grpId="0" animBg="1"/>
      <p:bldP spid="164" grpId="0" animBg="1"/>
      <p:bldP spid="165" grpId="0" animBg="1"/>
      <p:bldP spid="173" grpId="0" animBg="1"/>
      <p:bldP spid="174" grpId="0" animBg="1"/>
      <p:bldP spid="139" grpId="0" animBg="1"/>
      <p:bldP spid="140" grpId="0" animBg="1"/>
      <p:bldP spid="141" grpId="0" animBg="1"/>
      <p:bldP spid="152" grpId="0" animBg="1"/>
      <p:bldP spid="153" grpId="0" animBg="1"/>
      <p:bldP spid="154" grpId="0" animBg="1"/>
      <p:bldP spid="134" grpId="0" animBg="1"/>
      <p:bldP spid="172" grpId="0" animBg="1"/>
      <p:bldP spid="147" grpId="0" animBg="1"/>
      <p:bldP spid="137" grpId="0" animBg="1"/>
      <p:bldP spid="138" grpId="0" animBg="1"/>
      <p:bldP spid="142" grpId="0" animBg="1"/>
      <p:bldP spid="143" grpId="0" animBg="1"/>
      <p:bldP spid="144" grpId="0" animBg="1"/>
      <p:bldP spid="145" grpId="0" animBg="1"/>
      <p:bldP spid="203" grpId="0" animBg="1"/>
      <p:bldP spid="2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7" name="TextBox 6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13" name="TextBox 12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7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23" name="TextBox 2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 стрелкой 25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29" name="TextBox 28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0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44" name="TextBox 4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52" name="TextBox 51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3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58" name="TextBox 57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9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9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70" name="TextBox 6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76" name="TextBox 7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7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82" name="TextBox 8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972705" y="0"/>
            <a:ext cx="1252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en-US" sz="2800" b="1" i="1" dirty="0" err="1" smtClean="0">
                <a:solidFill>
                  <a:srgbClr val="C0000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pSp>
        <p:nvGrpSpPr>
          <p:cNvPr id="87" name="Группа 194"/>
          <p:cNvGrpSpPr/>
          <p:nvPr/>
        </p:nvGrpSpPr>
        <p:grpSpPr>
          <a:xfrm>
            <a:off x="5936192" y="763551"/>
            <a:ext cx="2355709" cy="850304"/>
            <a:chOff x="1650960" y="1676376"/>
            <a:chExt cx="2355709" cy="850304"/>
          </a:xfrm>
        </p:grpSpPr>
        <p:sp>
          <p:nvSpPr>
            <p:cNvPr id="88" name="TextBox 87"/>
            <p:cNvSpPr txBox="1"/>
            <p:nvPr/>
          </p:nvSpPr>
          <p:spPr>
            <a:xfrm>
              <a:off x="1650960" y="1822428"/>
              <a:ext cx="23557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n-CL" sz="2800" b="1" i="1" dirty="0" smtClean="0">
                  <a:solidFill>
                    <a:srgbClr val="00B0F0"/>
                  </a:solidFill>
                  <a:sym typeface="Symbol"/>
                </a:rPr>
                <a:t>y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= </a:t>
              </a:r>
              <a:r>
                <a:rPr lang="ru-RU" sz="2800" b="1" i="1" dirty="0" smtClean="0">
                  <a:solidFill>
                    <a:srgbClr val="00B0F0"/>
                  </a:solidFill>
                  <a:latin typeface="Arial"/>
                  <a:cs typeface="Arial"/>
                  <a:sym typeface="Symbol"/>
                </a:rPr>
                <a:t>– </a:t>
              </a:r>
              <a:r>
                <a:rPr lang="en-US" sz="2800" b="1" i="1" dirty="0" err="1" smtClean="0">
                  <a:solidFill>
                    <a:srgbClr val="00B0F0"/>
                  </a:solidFill>
                  <a:sym typeface="Symbol"/>
                </a:rPr>
                <a:t>tg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(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x +</a:t>
              </a:r>
              <a:r>
                <a:rPr lang="ru-RU" sz="1600" b="1" i="1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   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)</a:t>
              </a:r>
              <a:endParaRPr lang="ru-RU" sz="3200" i="1" dirty="0">
                <a:solidFill>
                  <a:srgbClr val="00B0F0"/>
                </a:solidFill>
              </a:endParaRPr>
            </a:p>
          </p:txBody>
        </p:sp>
        <p:grpSp>
          <p:nvGrpSpPr>
            <p:cNvPr id="89" name="Группа 147"/>
            <p:cNvGrpSpPr/>
            <p:nvPr/>
          </p:nvGrpSpPr>
          <p:grpSpPr>
            <a:xfrm>
              <a:off x="3390422" y="1676376"/>
              <a:ext cx="391454" cy="850304"/>
              <a:chOff x="3463448" y="2260584"/>
              <a:chExt cx="391454" cy="850304"/>
            </a:xfrm>
          </p:grpSpPr>
          <p:sp>
            <p:nvSpPr>
              <p:cNvPr id="90" name="Прямоугольник 89"/>
              <p:cNvSpPr/>
              <p:nvPr/>
            </p:nvSpPr>
            <p:spPr>
              <a:xfrm>
                <a:off x="3475471" y="2649223"/>
                <a:ext cx="340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00B0F0"/>
                    </a:solidFill>
                    <a:sym typeface="Symbol"/>
                  </a:rPr>
                  <a:t>6</a:t>
                </a:r>
                <a:endParaRPr lang="ru-RU" sz="24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3463448" y="2260584"/>
                <a:ext cx="391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F0"/>
                    </a:solidFill>
                    <a:sym typeface="Symbol"/>
                  </a:rPr>
                  <a:t></a:t>
                </a:r>
                <a:endParaRPr lang="ru-RU" sz="2800" b="1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3537488" y="2735253"/>
                <a:ext cx="255591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TextBox 92"/>
          <p:cNvSpPr txBox="1"/>
          <p:nvPr/>
        </p:nvSpPr>
        <p:spPr>
          <a:xfrm>
            <a:off x="5972705" y="434934"/>
            <a:ext cx="155260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= </a:t>
            </a:r>
            <a:r>
              <a:rPr lang="ru-RU" sz="2800" b="1" i="1" dirty="0" smtClean="0">
                <a:solidFill>
                  <a:srgbClr val="00B050"/>
                </a:solidFill>
                <a:latin typeface="Arial"/>
                <a:cs typeface="Arial"/>
                <a:sym typeface="Symbol"/>
              </a:rPr>
              <a:t>– </a:t>
            </a:r>
            <a:r>
              <a:rPr lang="en-US" sz="2800" b="1" i="1" dirty="0" err="1" smtClean="0">
                <a:solidFill>
                  <a:srgbClr val="00B05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flipH="1">
            <a:off x="3199765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67338" y="-3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5942982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8681026" y="-3"/>
            <a:ext cx="0" cy="68965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Группа 110"/>
          <p:cNvGrpSpPr/>
          <p:nvPr/>
        </p:nvGrpSpPr>
        <p:grpSpPr>
          <a:xfrm>
            <a:off x="397611" y="-3674235"/>
            <a:ext cx="8353757" cy="14645424"/>
            <a:chOff x="397611" y="-3674235"/>
            <a:chExt cx="8353757" cy="14645424"/>
          </a:xfrm>
        </p:grpSpPr>
        <p:grpSp>
          <p:nvGrpSpPr>
            <p:cNvPr id="104" name="Группа 103"/>
            <p:cNvGrpSpPr/>
            <p:nvPr/>
          </p:nvGrpSpPr>
          <p:grpSpPr>
            <a:xfrm>
              <a:off x="3139147" y="-3674235"/>
              <a:ext cx="2893935" cy="14620816"/>
              <a:chOff x="3139147" y="-3674235"/>
              <a:chExt cx="2893935" cy="14620816"/>
            </a:xfrm>
          </p:grpSpPr>
          <p:sp>
            <p:nvSpPr>
              <p:cNvPr id="102" name="Дуга 101"/>
              <p:cNvSpPr/>
              <p:nvPr/>
            </p:nvSpPr>
            <p:spPr>
              <a:xfrm flipV="1">
                <a:off x="3139147" y="-3674235"/>
                <a:ext cx="2575853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Дуга 102"/>
              <p:cNvSpPr/>
              <p:nvPr/>
            </p:nvSpPr>
            <p:spPr>
              <a:xfrm flipH="1">
                <a:off x="3462337" y="3611565"/>
                <a:ext cx="2570745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5" name="Группа 104"/>
            <p:cNvGrpSpPr/>
            <p:nvPr/>
          </p:nvGrpSpPr>
          <p:grpSpPr>
            <a:xfrm>
              <a:off x="5857433" y="-3649627"/>
              <a:ext cx="2893935" cy="14620816"/>
              <a:chOff x="3139147" y="-3674235"/>
              <a:chExt cx="2893935" cy="14620816"/>
            </a:xfrm>
          </p:grpSpPr>
          <p:sp>
            <p:nvSpPr>
              <p:cNvPr id="106" name="Дуга 105"/>
              <p:cNvSpPr/>
              <p:nvPr/>
            </p:nvSpPr>
            <p:spPr>
              <a:xfrm flipV="1">
                <a:off x="3139147" y="-3674235"/>
                <a:ext cx="2576955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Дуга 106"/>
              <p:cNvSpPr/>
              <p:nvPr/>
            </p:nvSpPr>
            <p:spPr>
              <a:xfrm flipH="1">
                <a:off x="3487251" y="3611565"/>
                <a:ext cx="2545831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8" name="Группа 107"/>
            <p:cNvGrpSpPr/>
            <p:nvPr/>
          </p:nvGrpSpPr>
          <p:grpSpPr>
            <a:xfrm>
              <a:off x="397611" y="-3662330"/>
              <a:ext cx="2893935" cy="14620816"/>
              <a:chOff x="3139147" y="-3674235"/>
              <a:chExt cx="2893935" cy="14620816"/>
            </a:xfrm>
          </p:grpSpPr>
          <p:sp>
            <p:nvSpPr>
              <p:cNvPr id="109" name="Дуга 108"/>
              <p:cNvSpPr/>
              <p:nvPr/>
            </p:nvSpPr>
            <p:spPr>
              <a:xfrm flipV="1">
                <a:off x="3139147" y="-3674235"/>
                <a:ext cx="2574189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Дуга 109"/>
              <p:cNvSpPr/>
              <p:nvPr/>
            </p:nvSpPr>
            <p:spPr>
              <a:xfrm flipH="1">
                <a:off x="3465435" y="3611565"/>
                <a:ext cx="2567647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2" name="Группа 111"/>
          <p:cNvGrpSpPr/>
          <p:nvPr/>
        </p:nvGrpSpPr>
        <p:grpSpPr>
          <a:xfrm flipV="1">
            <a:off x="391303" y="-3690260"/>
            <a:ext cx="8346613" cy="14633518"/>
            <a:chOff x="397611" y="-3674235"/>
            <a:chExt cx="8346613" cy="14633518"/>
          </a:xfrm>
        </p:grpSpPr>
        <p:grpSp>
          <p:nvGrpSpPr>
            <p:cNvPr id="113" name="Группа 103"/>
            <p:cNvGrpSpPr/>
            <p:nvPr/>
          </p:nvGrpSpPr>
          <p:grpSpPr>
            <a:xfrm>
              <a:off x="3139147" y="-3674235"/>
              <a:ext cx="2889173" cy="14608910"/>
              <a:chOff x="3139147" y="-3674235"/>
              <a:chExt cx="2889173" cy="14608910"/>
            </a:xfrm>
          </p:grpSpPr>
          <p:sp>
            <p:nvSpPr>
              <p:cNvPr id="120" name="Дуга 119"/>
              <p:cNvSpPr/>
              <p:nvPr/>
            </p:nvSpPr>
            <p:spPr>
              <a:xfrm flipV="1">
                <a:off x="3139147" y="-3674235"/>
                <a:ext cx="2539299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Дуга 120"/>
              <p:cNvSpPr/>
              <p:nvPr/>
            </p:nvSpPr>
            <p:spPr>
              <a:xfrm flipH="1">
                <a:off x="3444833" y="3599659"/>
                <a:ext cx="2583487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4" name="Группа 104"/>
            <p:cNvGrpSpPr/>
            <p:nvPr/>
          </p:nvGrpSpPr>
          <p:grpSpPr>
            <a:xfrm>
              <a:off x="5857433" y="-3649627"/>
              <a:ext cx="2886791" cy="14608910"/>
              <a:chOff x="3139147" y="-3674235"/>
              <a:chExt cx="2886791" cy="14608910"/>
            </a:xfrm>
          </p:grpSpPr>
          <p:sp>
            <p:nvSpPr>
              <p:cNvPr id="118" name="Дуга 117"/>
              <p:cNvSpPr/>
              <p:nvPr/>
            </p:nvSpPr>
            <p:spPr>
              <a:xfrm flipV="1">
                <a:off x="3139147" y="-3674235"/>
                <a:ext cx="2535638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Дуга 118"/>
              <p:cNvSpPr/>
              <p:nvPr/>
            </p:nvSpPr>
            <p:spPr>
              <a:xfrm flipH="1">
                <a:off x="3448315" y="3599659"/>
                <a:ext cx="2577623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5" name="Группа 107"/>
            <p:cNvGrpSpPr/>
            <p:nvPr/>
          </p:nvGrpSpPr>
          <p:grpSpPr>
            <a:xfrm>
              <a:off x="397611" y="-3662330"/>
              <a:ext cx="2889172" cy="14606528"/>
              <a:chOff x="3139147" y="-3674235"/>
              <a:chExt cx="2889172" cy="14606528"/>
            </a:xfrm>
          </p:grpSpPr>
          <p:sp>
            <p:nvSpPr>
              <p:cNvPr id="116" name="Дуга 115"/>
              <p:cNvSpPr/>
              <p:nvPr/>
            </p:nvSpPr>
            <p:spPr>
              <a:xfrm flipV="1">
                <a:off x="3139147" y="-3674235"/>
                <a:ext cx="2537635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Дуга 116"/>
              <p:cNvSpPr/>
              <p:nvPr/>
            </p:nvSpPr>
            <p:spPr>
              <a:xfrm flipH="1">
                <a:off x="3469362" y="3597277"/>
                <a:ext cx="2558957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22" name="Группа 121"/>
          <p:cNvGrpSpPr/>
          <p:nvPr/>
        </p:nvGrpSpPr>
        <p:grpSpPr>
          <a:xfrm flipV="1">
            <a:off x="369036" y="-3695859"/>
            <a:ext cx="8346613" cy="14631136"/>
            <a:chOff x="397611" y="-3674235"/>
            <a:chExt cx="8346613" cy="14631136"/>
          </a:xfrm>
        </p:grpSpPr>
        <p:grpSp>
          <p:nvGrpSpPr>
            <p:cNvPr id="123" name="Группа 103"/>
            <p:cNvGrpSpPr/>
            <p:nvPr/>
          </p:nvGrpSpPr>
          <p:grpSpPr>
            <a:xfrm>
              <a:off x="3139147" y="-3674235"/>
              <a:ext cx="2891555" cy="14608910"/>
              <a:chOff x="3139147" y="-3674235"/>
              <a:chExt cx="2891555" cy="14608910"/>
            </a:xfrm>
          </p:grpSpPr>
          <p:sp>
            <p:nvSpPr>
              <p:cNvPr id="130" name="Дуга 129"/>
              <p:cNvSpPr/>
              <p:nvPr/>
            </p:nvSpPr>
            <p:spPr>
              <a:xfrm flipV="1">
                <a:off x="3139147" y="-3674235"/>
                <a:ext cx="2556804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Дуга 130"/>
              <p:cNvSpPr/>
              <p:nvPr/>
            </p:nvSpPr>
            <p:spPr>
              <a:xfrm flipH="1">
                <a:off x="3469482" y="3599659"/>
                <a:ext cx="2561220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4" name="Группа 104"/>
            <p:cNvGrpSpPr/>
            <p:nvPr/>
          </p:nvGrpSpPr>
          <p:grpSpPr>
            <a:xfrm>
              <a:off x="5857433" y="-3649627"/>
              <a:ext cx="2886791" cy="14606528"/>
              <a:chOff x="3139147" y="-3674235"/>
              <a:chExt cx="2886791" cy="14606528"/>
            </a:xfrm>
          </p:grpSpPr>
          <p:sp>
            <p:nvSpPr>
              <p:cNvPr id="128" name="Дуга 127"/>
              <p:cNvSpPr/>
              <p:nvPr/>
            </p:nvSpPr>
            <p:spPr>
              <a:xfrm flipV="1">
                <a:off x="3139147" y="-3674235"/>
                <a:ext cx="2548380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Дуга 128"/>
              <p:cNvSpPr/>
              <p:nvPr/>
            </p:nvSpPr>
            <p:spPr>
              <a:xfrm flipH="1">
                <a:off x="3461057" y="3597277"/>
                <a:ext cx="2564881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5" name="Группа 107"/>
            <p:cNvGrpSpPr/>
            <p:nvPr/>
          </p:nvGrpSpPr>
          <p:grpSpPr>
            <a:xfrm>
              <a:off x="397611" y="-3662330"/>
              <a:ext cx="2896318" cy="14604147"/>
              <a:chOff x="3139147" y="-3674235"/>
              <a:chExt cx="2896318" cy="14604147"/>
            </a:xfrm>
          </p:grpSpPr>
          <p:sp>
            <p:nvSpPr>
              <p:cNvPr id="126" name="Дуга 125"/>
              <p:cNvSpPr/>
              <p:nvPr/>
            </p:nvSpPr>
            <p:spPr>
              <a:xfrm flipV="1">
                <a:off x="3139147" y="-3674235"/>
                <a:ext cx="2555140" cy="7335016"/>
              </a:xfrm>
              <a:prstGeom prst="arc">
                <a:avLst>
                  <a:gd name="adj1" fmla="val 16327916"/>
                  <a:gd name="adj2" fmla="val 21535441"/>
                </a:avLst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Дуга 126"/>
              <p:cNvSpPr/>
              <p:nvPr/>
            </p:nvSpPr>
            <p:spPr>
              <a:xfrm flipH="1">
                <a:off x="3486867" y="3594896"/>
                <a:ext cx="2548598" cy="7335016"/>
              </a:xfrm>
              <a:prstGeom prst="arc">
                <a:avLst>
                  <a:gd name="adj1" fmla="val 16346224"/>
                  <a:gd name="adj2" fmla="val 21535441"/>
                </a:avLst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2" name="Овал 131"/>
          <p:cNvSpPr/>
          <p:nvPr/>
        </p:nvSpPr>
        <p:spPr>
          <a:xfrm>
            <a:off x="4545506" y="361789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5257500" y="272730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3862087" y="45465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7298232" y="362504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7991175" y="272254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6600524" y="45465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1809451" y="361789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2519063" y="27177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1118887" y="4551345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5052 0.000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7" name="TextBox 6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13" name="TextBox 12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7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23" name="TextBox 2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 стрелкой 25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29" name="TextBox 28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0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774988" y="3180812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44" name="TextBox 4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52" name="TextBox 51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3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58" name="TextBox 57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9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9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70" name="TextBox 6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76" name="TextBox 7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7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82" name="TextBox 8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6565373" y="440267"/>
            <a:ext cx="1435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en-US" sz="2800" b="1" i="1" dirty="0" err="1" smtClean="0">
                <a:solidFill>
                  <a:srgbClr val="C0000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2x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flipH="1">
            <a:off x="3885565" y="-3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153138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6628781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8020626" y="0"/>
            <a:ext cx="0" cy="68965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Овал 131"/>
          <p:cNvSpPr/>
          <p:nvPr/>
        </p:nvSpPr>
        <p:spPr>
          <a:xfrm>
            <a:off x="4545506" y="361789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 flipH="1">
            <a:off x="5257182" y="-3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2524738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Овал 160"/>
          <p:cNvSpPr/>
          <p:nvPr/>
        </p:nvSpPr>
        <p:spPr>
          <a:xfrm>
            <a:off x="7305639" y="360943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5942506" y="362636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3173906" y="363483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1810772" y="361789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439173" y="360943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9" name="Группа 168"/>
          <p:cNvGrpSpPr/>
          <p:nvPr/>
        </p:nvGrpSpPr>
        <p:grpSpPr>
          <a:xfrm>
            <a:off x="-406400" y="-3674236"/>
            <a:ext cx="9982200" cy="14647035"/>
            <a:chOff x="-406400" y="-3674236"/>
            <a:chExt cx="9982200" cy="14647035"/>
          </a:xfrm>
        </p:grpSpPr>
        <p:grpSp>
          <p:nvGrpSpPr>
            <p:cNvPr id="144" name="Группа 143"/>
            <p:cNvGrpSpPr/>
            <p:nvPr/>
          </p:nvGrpSpPr>
          <p:grpSpPr>
            <a:xfrm>
              <a:off x="3699933" y="-3674236"/>
              <a:ext cx="1761067" cy="14621635"/>
              <a:chOff x="3699933" y="-3674236"/>
              <a:chExt cx="1761067" cy="14621635"/>
            </a:xfrm>
          </p:grpSpPr>
          <p:sp>
            <p:nvSpPr>
              <p:cNvPr id="102" name="Дуга 101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Дуга 141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5" name="Группа 144"/>
            <p:cNvGrpSpPr/>
            <p:nvPr/>
          </p:nvGrpSpPr>
          <p:grpSpPr>
            <a:xfrm>
              <a:off x="5080001" y="-3648836"/>
              <a:ext cx="1761067" cy="14621635"/>
              <a:chOff x="3699933" y="-3674236"/>
              <a:chExt cx="1761067" cy="14621635"/>
            </a:xfrm>
          </p:grpSpPr>
          <p:sp>
            <p:nvSpPr>
              <p:cNvPr id="146" name="Дуга 145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Дуга 146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8" name="Группа 147"/>
            <p:cNvGrpSpPr/>
            <p:nvPr/>
          </p:nvGrpSpPr>
          <p:grpSpPr>
            <a:xfrm>
              <a:off x="6451600" y="-3674236"/>
              <a:ext cx="1761067" cy="14621635"/>
              <a:chOff x="3699933" y="-3674236"/>
              <a:chExt cx="1761067" cy="14621635"/>
            </a:xfrm>
          </p:grpSpPr>
          <p:sp>
            <p:nvSpPr>
              <p:cNvPr id="149" name="Дуга 148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0" name="Дуга 149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1" name="Группа 150"/>
            <p:cNvGrpSpPr/>
            <p:nvPr/>
          </p:nvGrpSpPr>
          <p:grpSpPr>
            <a:xfrm>
              <a:off x="2319866" y="-3665770"/>
              <a:ext cx="1761067" cy="14621635"/>
              <a:chOff x="3699933" y="-3674236"/>
              <a:chExt cx="1761067" cy="14621635"/>
            </a:xfrm>
          </p:grpSpPr>
          <p:sp>
            <p:nvSpPr>
              <p:cNvPr id="152" name="Дуга 151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Дуга 152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5" name="Группа 154"/>
            <p:cNvGrpSpPr/>
            <p:nvPr/>
          </p:nvGrpSpPr>
          <p:grpSpPr>
            <a:xfrm>
              <a:off x="956733" y="-3665770"/>
              <a:ext cx="1761067" cy="14621635"/>
              <a:chOff x="3699933" y="-3674236"/>
              <a:chExt cx="1761067" cy="14621635"/>
            </a:xfrm>
          </p:grpSpPr>
          <p:sp>
            <p:nvSpPr>
              <p:cNvPr id="156" name="Дуга 155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Дуга 156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8" name="Группа 157"/>
            <p:cNvGrpSpPr/>
            <p:nvPr/>
          </p:nvGrpSpPr>
          <p:grpSpPr>
            <a:xfrm>
              <a:off x="-406400" y="-3665770"/>
              <a:ext cx="1761067" cy="14621635"/>
              <a:chOff x="3699933" y="-3674236"/>
              <a:chExt cx="1761067" cy="14621635"/>
            </a:xfrm>
          </p:grpSpPr>
          <p:sp>
            <p:nvSpPr>
              <p:cNvPr id="159" name="Дуга 158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Дуга 159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5" name="Группа 164"/>
            <p:cNvGrpSpPr/>
            <p:nvPr/>
          </p:nvGrpSpPr>
          <p:grpSpPr>
            <a:xfrm>
              <a:off x="7814733" y="-3674236"/>
              <a:ext cx="1761067" cy="14621635"/>
              <a:chOff x="3699933" y="-3674236"/>
              <a:chExt cx="1761067" cy="14621635"/>
            </a:xfrm>
          </p:grpSpPr>
          <p:sp>
            <p:nvSpPr>
              <p:cNvPr id="166" name="Дуга 165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Дуга 166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68" name="Овал 167"/>
          <p:cNvSpPr/>
          <p:nvPr/>
        </p:nvSpPr>
        <p:spPr>
          <a:xfrm>
            <a:off x="8677239" y="362636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4218244" y="-14763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61" grpId="0" animBg="1"/>
      <p:bldP spid="143" grpId="0" animBg="1"/>
      <p:bldP spid="162" grpId="0" animBg="1"/>
      <p:bldP spid="163" grpId="0" animBg="1"/>
      <p:bldP spid="164" grpId="0" animBg="1"/>
      <p:bldP spid="1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83495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ysDash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Группа 69"/>
          <p:cNvGrpSpPr/>
          <p:nvPr/>
        </p:nvGrpSpPr>
        <p:grpSpPr>
          <a:xfrm>
            <a:off x="1864621" y="5105422"/>
            <a:ext cx="577402" cy="799807"/>
            <a:chOff x="1698586" y="1009617"/>
            <a:chExt cx="577402" cy="799807"/>
          </a:xfrm>
        </p:grpSpPr>
        <p:sp>
          <p:nvSpPr>
            <p:cNvPr id="71" name="TextBox 70"/>
            <p:cNvSpPr txBox="1"/>
            <p:nvPr/>
          </p:nvSpPr>
          <p:spPr>
            <a:xfrm>
              <a:off x="1698586" y="1009617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</a:t>
              </a:r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1289138" y="5200164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647" y="3812019"/>
            <a:ext cx="9144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 стрелкой 208"/>
          <p:cNvCxnSpPr/>
          <p:nvPr/>
        </p:nvCxnSpPr>
        <p:spPr>
          <a:xfrm rot="5400000" flipH="1" flipV="1">
            <a:off x="382802" y="3429001"/>
            <a:ext cx="6858003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 rot="5400000">
            <a:off x="3125" y="2301035"/>
            <a:ext cx="3038454" cy="303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526955" y="2918467"/>
            <a:ext cx="1513065" cy="89355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522351" y="1233488"/>
            <a:ext cx="1520751" cy="257787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6"/>
            <a:endCxn id="3" idx="2"/>
          </p:cNvCxnSpPr>
          <p:nvPr/>
        </p:nvCxnSpPr>
        <p:spPr>
          <a:xfrm rot="5400000" flipH="1">
            <a:off x="3125" y="3816325"/>
            <a:ext cx="303845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22952" y="3813607"/>
            <a:ext cx="1520150" cy="264597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1522351" y="3811361"/>
            <a:ext cx="1514514" cy="8825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39"/>
          <p:cNvGrpSpPr/>
          <p:nvPr/>
        </p:nvGrpSpPr>
        <p:grpSpPr>
          <a:xfrm>
            <a:off x="2037472" y="1745864"/>
            <a:ext cx="362600" cy="790282"/>
            <a:chOff x="1833525" y="1019142"/>
            <a:chExt cx="362600" cy="790282"/>
          </a:xfrm>
        </p:grpSpPr>
        <p:sp>
          <p:nvSpPr>
            <p:cNvPr id="41" name="TextBox 40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341352" y="18954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Группа 78"/>
          <p:cNvGrpSpPr/>
          <p:nvPr/>
        </p:nvGrpSpPr>
        <p:grpSpPr>
          <a:xfrm>
            <a:off x="6583822" y="3719693"/>
            <a:ext cx="536116" cy="775995"/>
            <a:chOff x="1821083" y="1019142"/>
            <a:chExt cx="536116" cy="775995"/>
          </a:xfrm>
        </p:grpSpPr>
        <p:sp>
          <p:nvSpPr>
            <p:cNvPr id="80" name="TextBox 79"/>
            <p:cNvSpPr txBox="1"/>
            <p:nvPr/>
          </p:nvSpPr>
          <p:spPr>
            <a:xfrm>
              <a:off x="1821083" y="1019142"/>
              <a:ext cx="536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19250" y="1333472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870038" y="1420785"/>
              <a:ext cx="363336" cy="299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82"/>
          <p:cNvGrpSpPr/>
          <p:nvPr/>
        </p:nvGrpSpPr>
        <p:grpSpPr>
          <a:xfrm>
            <a:off x="7423567" y="3727457"/>
            <a:ext cx="548857" cy="780757"/>
            <a:chOff x="1833524" y="1019142"/>
            <a:chExt cx="548857" cy="780757"/>
          </a:xfrm>
        </p:grpSpPr>
        <p:sp>
          <p:nvSpPr>
            <p:cNvPr id="84" name="TextBox 83"/>
            <p:cNvSpPr txBox="1"/>
            <p:nvPr/>
          </p:nvSpPr>
          <p:spPr>
            <a:xfrm>
              <a:off x="1833524" y="1019142"/>
              <a:ext cx="548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66875" y="133823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1903751" y="1416009"/>
              <a:ext cx="373856" cy="477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778238" y="37576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1526955" y="2284093"/>
            <a:ext cx="1516147" cy="15272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1526955" y="3812020"/>
            <a:ext cx="1516148" cy="152353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11"/>
          <p:cNvGrpSpPr/>
          <p:nvPr/>
        </p:nvGrpSpPr>
        <p:grpSpPr>
          <a:xfrm>
            <a:off x="2436062" y="1976696"/>
            <a:ext cx="362600" cy="790282"/>
            <a:chOff x="1833525" y="1019142"/>
            <a:chExt cx="362600" cy="790282"/>
          </a:xfrm>
        </p:grpSpPr>
        <p:sp>
          <p:nvSpPr>
            <p:cNvPr id="113" name="TextBox 112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19"/>
          <p:cNvGrpSpPr/>
          <p:nvPr/>
        </p:nvGrpSpPr>
        <p:grpSpPr>
          <a:xfrm>
            <a:off x="7008110" y="3729217"/>
            <a:ext cx="508473" cy="785519"/>
            <a:chOff x="1797012" y="1019142"/>
            <a:chExt cx="508473" cy="785519"/>
          </a:xfrm>
        </p:grpSpPr>
        <p:sp>
          <p:nvSpPr>
            <p:cNvPr id="121" name="TextBox 120"/>
            <p:cNvSpPr txBox="1"/>
            <p:nvPr/>
          </p:nvSpPr>
          <p:spPr>
            <a:xfrm>
              <a:off x="1797012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871625" y="134299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 flipV="1">
              <a:off x="1870038" y="1419013"/>
              <a:ext cx="343601" cy="1772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8774988" y="368459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Овал 150"/>
          <p:cNvSpPr/>
          <p:nvPr/>
        </p:nvSpPr>
        <p:spPr>
          <a:xfrm>
            <a:off x="1500093" y="5312691"/>
            <a:ext cx="45719" cy="45719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6" name="Прямая соединительная линия 155"/>
          <p:cNvCxnSpPr>
            <a:stCxn id="139" idx="6"/>
          </p:cNvCxnSpPr>
          <p:nvPr/>
        </p:nvCxnSpPr>
        <p:spPr>
          <a:xfrm flipV="1">
            <a:off x="3065423" y="2917031"/>
            <a:ext cx="2251908" cy="5132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Овал 159"/>
          <p:cNvSpPr/>
          <p:nvPr/>
        </p:nvSpPr>
        <p:spPr>
          <a:xfrm>
            <a:off x="5303785" y="28875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endCxn id="163" idx="2"/>
          </p:cNvCxnSpPr>
          <p:nvPr/>
        </p:nvCxnSpPr>
        <p:spPr>
          <a:xfrm>
            <a:off x="3000378" y="2286000"/>
            <a:ext cx="1963325" cy="2803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4963703" y="226594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4554898" y="12125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7206615" y="530607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8" name="Прямая соединительная линия 167"/>
          <p:cNvCxnSpPr>
            <a:stCxn id="141" idx="6"/>
          </p:cNvCxnSpPr>
          <p:nvPr/>
        </p:nvCxnSpPr>
        <p:spPr>
          <a:xfrm>
            <a:off x="3060500" y="1236343"/>
            <a:ext cx="1544838" cy="1907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Овал 172"/>
          <p:cNvSpPr/>
          <p:nvPr/>
        </p:nvSpPr>
        <p:spPr>
          <a:xfrm>
            <a:off x="6840863" y="466265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7601249" y="641577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TextBox 193"/>
          <p:cNvSpPr txBox="1"/>
          <p:nvPr/>
        </p:nvSpPr>
        <p:spPr>
          <a:xfrm>
            <a:off x="4646713" y="162370"/>
            <a:ext cx="1400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с</a:t>
            </a:r>
            <a:r>
              <a:rPr lang="en-US" sz="2800" b="1" i="1" dirty="0" err="1" smtClean="0">
                <a:solidFill>
                  <a:srgbClr val="C0000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461007" y="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790415" y="20285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794224" y="4798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805594" y="501273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786544" y="6402327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043102" y="-1"/>
            <a:ext cx="1" cy="685800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38"/>
          <p:cNvGrpSpPr/>
          <p:nvPr/>
        </p:nvGrpSpPr>
        <p:grpSpPr>
          <a:xfrm>
            <a:off x="2683128" y="2317843"/>
            <a:ext cx="362600" cy="790282"/>
            <a:chOff x="1833525" y="1019142"/>
            <a:chExt cx="362600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Овал 138"/>
          <p:cNvSpPr/>
          <p:nvPr/>
        </p:nvSpPr>
        <p:spPr>
          <a:xfrm>
            <a:off x="3019704" y="289930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3015950" y="22605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3014781" y="12134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3014006" y="641783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3014780" y="53126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3014005" y="467109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>
            <a:off x="2988286" y="4684425"/>
            <a:ext cx="3884002" cy="6637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>
            <a:stCxn id="153" idx="6"/>
          </p:cNvCxnSpPr>
          <p:nvPr/>
        </p:nvCxnSpPr>
        <p:spPr>
          <a:xfrm flipV="1">
            <a:off x="3060499" y="5334000"/>
            <a:ext cx="4216601" cy="1552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>
            <a:stCxn id="152" idx="5"/>
          </p:cNvCxnSpPr>
          <p:nvPr/>
        </p:nvCxnSpPr>
        <p:spPr>
          <a:xfrm rot="5400000" flipH="1" flipV="1">
            <a:off x="5332295" y="4159634"/>
            <a:ext cx="17963" cy="4576495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 flipH="1">
            <a:off x="8377541" y="5928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15"/>
          <p:cNvGrpSpPr/>
          <p:nvPr/>
        </p:nvGrpSpPr>
        <p:grpSpPr>
          <a:xfrm>
            <a:off x="2297697" y="4846015"/>
            <a:ext cx="577402" cy="785519"/>
            <a:chOff x="1689062" y="1023905"/>
            <a:chExt cx="577402" cy="785519"/>
          </a:xfrm>
        </p:grpSpPr>
        <p:sp>
          <p:nvSpPr>
            <p:cNvPr id="117" name="TextBox 116"/>
            <p:cNvSpPr txBox="1"/>
            <p:nvPr/>
          </p:nvSpPr>
          <p:spPr>
            <a:xfrm>
              <a:off x="1689062" y="1023905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</a:t>
              </a:r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90"/>
          <p:cNvGrpSpPr/>
          <p:nvPr/>
        </p:nvGrpSpPr>
        <p:grpSpPr>
          <a:xfrm>
            <a:off x="2471132" y="3772831"/>
            <a:ext cx="577402" cy="795044"/>
            <a:chOff x="1760499" y="1019142"/>
            <a:chExt cx="577402" cy="795044"/>
          </a:xfrm>
        </p:grpSpPr>
        <p:sp>
          <p:nvSpPr>
            <p:cNvPr id="293" name="TextBox 292"/>
            <p:cNvSpPr txBox="1"/>
            <p:nvPr/>
          </p:nvSpPr>
          <p:spPr>
            <a:xfrm>
              <a:off x="1760499" y="1019142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</a:t>
              </a:r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1876387" y="135252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95" name="Прямая соединительная линия 294"/>
            <p:cNvCxnSpPr/>
            <p:nvPr/>
          </p:nvCxnSpPr>
          <p:spPr>
            <a:xfrm>
              <a:off x="1917663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189"/>
          <p:cNvGrpSpPr/>
          <p:nvPr/>
        </p:nvGrpSpPr>
        <p:grpSpPr>
          <a:xfrm>
            <a:off x="4759313" y="3684591"/>
            <a:ext cx="376671" cy="790282"/>
            <a:chOff x="1797012" y="1019142"/>
            <a:chExt cx="376671" cy="790282"/>
          </a:xfrm>
        </p:grpSpPr>
        <p:sp>
          <p:nvSpPr>
            <p:cNvPr id="191" name="TextBox 190"/>
            <p:cNvSpPr txBox="1"/>
            <p:nvPr/>
          </p:nvSpPr>
          <p:spPr>
            <a:xfrm>
              <a:off x="1797012" y="1019142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93" name="Прямая соединительная линия 19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179"/>
          <p:cNvGrpSpPr/>
          <p:nvPr/>
        </p:nvGrpSpPr>
        <p:grpSpPr>
          <a:xfrm>
            <a:off x="5897463" y="3686144"/>
            <a:ext cx="328617" cy="790282"/>
            <a:chOff x="1797011" y="1019142"/>
            <a:chExt cx="339005" cy="790282"/>
          </a:xfrm>
        </p:grpSpPr>
        <p:sp>
          <p:nvSpPr>
            <p:cNvPr id="181" name="TextBox 180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3" name="Прямая соединительная линия 182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Группа 185"/>
          <p:cNvGrpSpPr/>
          <p:nvPr/>
        </p:nvGrpSpPr>
        <p:grpSpPr>
          <a:xfrm>
            <a:off x="5196331" y="3687428"/>
            <a:ext cx="322543" cy="790282"/>
            <a:chOff x="1821083" y="1019142"/>
            <a:chExt cx="322543" cy="790282"/>
          </a:xfrm>
        </p:grpSpPr>
        <p:sp>
          <p:nvSpPr>
            <p:cNvPr id="187" name="TextBox 186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Группа 196"/>
          <p:cNvGrpSpPr/>
          <p:nvPr/>
        </p:nvGrpSpPr>
        <p:grpSpPr>
          <a:xfrm>
            <a:off x="4396504" y="3684405"/>
            <a:ext cx="340158" cy="790282"/>
            <a:chOff x="1833525" y="1019142"/>
            <a:chExt cx="340158" cy="790282"/>
          </a:xfrm>
        </p:grpSpPr>
        <p:sp>
          <p:nvSpPr>
            <p:cNvPr id="198" name="TextBox 197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00" name="Прямая соединительная линия 19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Овал 133"/>
          <p:cNvSpPr/>
          <p:nvPr/>
        </p:nvSpPr>
        <p:spPr>
          <a:xfrm>
            <a:off x="1497349" y="2272124"/>
            <a:ext cx="45719" cy="45719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0" name="Группа 130"/>
          <p:cNvGrpSpPr/>
          <p:nvPr/>
        </p:nvGrpSpPr>
        <p:grpSpPr>
          <a:xfrm flipH="1">
            <a:off x="4318023" y="-3725217"/>
            <a:ext cx="3511823" cy="14817818"/>
            <a:chOff x="2594498" y="-3937819"/>
            <a:chExt cx="3590624" cy="14817818"/>
          </a:xfrm>
        </p:grpSpPr>
        <p:sp>
          <p:nvSpPr>
            <p:cNvPr id="132" name="Дуга 131"/>
            <p:cNvSpPr/>
            <p:nvPr/>
          </p:nvSpPr>
          <p:spPr>
            <a:xfrm rot="813677" flipV="1">
              <a:off x="3687172" y="-3937819"/>
              <a:ext cx="2497950" cy="7696459"/>
            </a:xfrm>
            <a:prstGeom prst="arc">
              <a:avLst>
                <a:gd name="adj1" fmla="val 16480615"/>
                <a:gd name="adj2" fmla="val 130385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Дуга 132"/>
            <p:cNvSpPr/>
            <p:nvPr/>
          </p:nvSpPr>
          <p:spPr>
            <a:xfrm rot="801886" flipH="1">
              <a:off x="2594498" y="3450761"/>
              <a:ext cx="2513870" cy="7429238"/>
            </a:xfrm>
            <a:prstGeom prst="arc">
              <a:avLst>
                <a:gd name="adj1" fmla="val 16514717"/>
                <a:gd name="adj2" fmla="val 2153544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2" name="Овал 171"/>
          <p:cNvSpPr/>
          <p:nvPr/>
        </p:nvSpPr>
        <p:spPr>
          <a:xfrm>
            <a:off x="6080340" y="378995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1507905" y="3806599"/>
            <a:ext cx="4599104" cy="1452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Овал 146"/>
          <p:cNvSpPr/>
          <p:nvPr/>
        </p:nvSpPr>
        <p:spPr>
          <a:xfrm>
            <a:off x="3017161" y="378850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2805391" y="3018365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2571450" y="271778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2278181" y="248983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2258356" y="510338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2578218" y="486660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2810805" y="454409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rot="5400000" flipH="1" flipV="1">
            <a:off x="156519" y="1375720"/>
            <a:ext cx="3805881" cy="105444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rot="16200000" flipH="1">
            <a:off x="422191" y="4932406"/>
            <a:ext cx="3035641" cy="81554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Овал 202"/>
          <p:cNvSpPr/>
          <p:nvPr/>
        </p:nvSpPr>
        <p:spPr>
          <a:xfrm>
            <a:off x="1915542" y="233380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Овал 203"/>
          <p:cNvSpPr/>
          <p:nvPr/>
        </p:nvSpPr>
        <p:spPr>
          <a:xfrm>
            <a:off x="1901898" y="526196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TextBox 185"/>
          <p:cNvSpPr txBox="1"/>
          <p:nvPr/>
        </p:nvSpPr>
        <p:spPr>
          <a:xfrm>
            <a:off x="8074013" y="373221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6" name="Группа 179"/>
          <p:cNvGrpSpPr/>
          <p:nvPr/>
        </p:nvGrpSpPr>
        <p:grpSpPr>
          <a:xfrm>
            <a:off x="3069340" y="3373289"/>
            <a:ext cx="328617" cy="790282"/>
            <a:chOff x="1797011" y="1019142"/>
            <a:chExt cx="339005" cy="790282"/>
          </a:xfrm>
        </p:grpSpPr>
        <p:sp>
          <p:nvSpPr>
            <p:cNvPr id="211" name="TextBox 210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4" name="Прямая соединительная линия 213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6159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60" grpId="0" animBg="1"/>
      <p:bldP spid="163" grpId="0" animBg="1"/>
      <p:bldP spid="164" grpId="0" animBg="1"/>
      <p:bldP spid="165" grpId="0" animBg="1"/>
      <p:bldP spid="173" grpId="0" animBg="1"/>
      <p:bldP spid="174" grpId="0" animBg="1"/>
      <p:bldP spid="139" grpId="0" animBg="1"/>
      <p:bldP spid="140" grpId="0" animBg="1"/>
      <p:bldP spid="141" grpId="0" animBg="1"/>
      <p:bldP spid="152" grpId="0" animBg="1"/>
      <p:bldP spid="153" grpId="0" animBg="1"/>
      <p:bldP spid="154" grpId="0" animBg="1"/>
      <p:bldP spid="134" grpId="0" animBg="1"/>
      <p:bldP spid="172" grpId="0" animBg="1"/>
      <p:bldP spid="147" grpId="0" animBg="1"/>
      <p:bldP spid="137" grpId="0" animBg="1"/>
      <p:bldP spid="138" grpId="0" animBg="1"/>
      <p:bldP spid="142" grpId="0" animBg="1"/>
      <p:bldP spid="143" grpId="0" animBg="1"/>
      <p:bldP spid="144" grpId="0" animBg="1"/>
      <p:bldP spid="145" grpId="0" animBg="1"/>
      <p:bldP spid="203" grpId="0" animBg="1"/>
      <p:bldP spid="2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ysDash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0" y="3794130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Полилиния 178"/>
          <p:cNvSpPr/>
          <p:nvPr/>
        </p:nvSpPr>
        <p:spPr>
          <a:xfrm>
            <a:off x="3805227" y="2283443"/>
            <a:ext cx="4581955" cy="1530164"/>
          </a:xfrm>
          <a:custGeom>
            <a:avLst/>
            <a:gdLst>
              <a:gd name="connsiteX0" fmla="*/ 0 w 4562475"/>
              <a:gd name="connsiteY0" fmla="*/ 1539081 h 1539081"/>
              <a:gd name="connsiteX1" fmla="*/ 2271713 w 4562475"/>
              <a:gd name="connsiteY1" fmla="*/ 5556 h 1539081"/>
              <a:gd name="connsiteX2" fmla="*/ 4562475 w 4562475"/>
              <a:gd name="connsiteY2" fmla="*/ 1505743 h 153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62475" h="1539081">
                <a:moveTo>
                  <a:pt x="0" y="1539081"/>
                </a:moveTo>
                <a:cubicBezTo>
                  <a:pt x="755650" y="775096"/>
                  <a:pt x="1511301" y="11112"/>
                  <a:pt x="2271713" y="5556"/>
                </a:cubicBezTo>
                <a:cubicBezTo>
                  <a:pt x="3032126" y="0"/>
                  <a:pt x="3797300" y="752871"/>
                  <a:pt x="4562475" y="1505743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9" name="Прямая со стрелкой 208"/>
          <p:cNvCxnSpPr/>
          <p:nvPr/>
        </p:nvCxnSpPr>
        <p:spPr>
          <a:xfrm rot="5400000" flipH="1" flipV="1">
            <a:off x="376225" y="3429000"/>
            <a:ext cx="6858003" cy="1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1180230" y="2504096"/>
            <a:ext cx="5650309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 rot="5400000">
            <a:off x="405580" y="2301035"/>
            <a:ext cx="3038454" cy="303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32533" y="3067808"/>
            <a:ext cx="2592423" cy="14970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32537" y="3067811"/>
            <a:ext cx="2592418" cy="1497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6"/>
            <a:endCxn id="3" idx="2"/>
          </p:cNvCxnSpPr>
          <p:nvPr/>
        </p:nvCxnSpPr>
        <p:spPr>
          <a:xfrm rot="5400000" flipH="1">
            <a:off x="405580" y="3816325"/>
            <a:ext cx="303845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32533" y="3067808"/>
            <a:ext cx="2592424" cy="1497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632534" y="3067809"/>
            <a:ext cx="2592427" cy="14970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404915" y="3797278"/>
            <a:ext cx="30305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2563785" y="1803378"/>
            <a:ext cx="362600" cy="790282"/>
            <a:chOff x="1833525" y="1019142"/>
            <a:chExt cx="362600" cy="790282"/>
          </a:xfrm>
        </p:grpSpPr>
        <p:sp>
          <p:nvSpPr>
            <p:cNvPr id="41" name="TextBox 40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1760499" y="1566837"/>
            <a:ext cx="362600" cy="790282"/>
            <a:chOff x="1833525" y="1019142"/>
            <a:chExt cx="362600" cy="790282"/>
          </a:xfrm>
        </p:grpSpPr>
        <p:sp>
          <p:nvSpPr>
            <p:cNvPr id="45" name="TextBox 4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851611" y="1826366"/>
            <a:ext cx="508473" cy="790282"/>
            <a:chOff x="1760499" y="1019142"/>
            <a:chExt cx="508473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117414" y="2638718"/>
            <a:ext cx="508473" cy="790282"/>
            <a:chOff x="1760499" y="1019142"/>
            <a:chExt cx="508473" cy="790282"/>
          </a:xfrm>
        </p:grpSpPr>
        <p:sp>
          <p:nvSpPr>
            <p:cNvPr id="53" name="TextBox 5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0" y="3429000"/>
            <a:ext cx="480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  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07521" y="34329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0" y="4232286"/>
            <a:ext cx="577402" cy="790282"/>
            <a:chOff x="1760499" y="1019142"/>
            <a:chExt cx="577402" cy="790282"/>
          </a:xfrm>
        </p:grpSpPr>
        <p:sp>
          <p:nvSpPr>
            <p:cNvPr id="59" name="TextBox 58"/>
            <p:cNvSpPr txBox="1"/>
            <p:nvPr/>
          </p:nvSpPr>
          <p:spPr>
            <a:xfrm>
              <a:off x="1760499" y="1019142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33525" y="1347759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950939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811161" y="5035572"/>
            <a:ext cx="508473" cy="790282"/>
            <a:chOff x="1760499" y="1019142"/>
            <a:chExt cx="508473" cy="790282"/>
          </a:xfrm>
        </p:grpSpPr>
        <p:sp>
          <p:nvSpPr>
            <p:cNvPr id="63" name="TextBox 6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1650960" y="5254650"/>
            <a:ext cx="508473" cy="790282"/>
            <a:chOff x="1760499" y="1019142"/>
            <a:chExt cx="508473" cy="790282"/>
          </a:xfrm>
        </p:grpSpPr>
        <p:sp>
          <p:nvSpPr>
            <p:cNvPr id="67" name="TextBox 66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2490759" y="5072085"/>
            <a:ext cx="508473" cy="790282"/>
            <a:chOff x="1760499" y="1019142"/>
            <a:chExt cx="508473" cy="790282"/>
          </a:xfrm>
        </p:grpSpPr>
        <p:sp>
          <p:nvSpPr>
            <p:cNvPr id="71" name="TextBox 70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3224956" y="4272737"/>
            <a:ext cx="663964" cy="790282"/>
            <a:chOff x="1760499" y="1019142"/>
            <a:chExt cx="663964" cy="790282"/>
          </a:xfrm>
        </p:grpSpPr>
        <p:sp>
          <p:nvSpPr>
            <p:cNvPr id="75" name="TextBox 74"/>
            <p:cNvSpPr txBox="1"/>
            <p:nvPr/>
          </p:nvSpPr>
          <p:spPr>
            <a:xfrm>
              <a:off x="1760499" y="101914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11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943064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>
              <a:off x="1870038" y="1420785"/>
              <a:ext cx="438156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>
            <a:off x="4410728" y="3757617"/>
            <a:ext cx="322543" cy="790282"/>
            <a:chOff x="1821083" y="1019142"/>
            <a:chExt cx="322543" cy="790282"/>
          </a:xfrm>
        </p:grpSpPr>
        <p:sp>
          <p:nvSpPr>
            <p:cNvPr id="80" name="TextBox 79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5156208" y="3757617"/>
            <a:ext cx="340158" cy="790282"/>
            <a:chOff x="1833525" y="1019142"/>
            <a:chExt cx="340158" cy="790282"/>
          </a:xfrm>
        </p:grpSpPr>
        <p:sp>
          <p:nvSpPr>
            <p:cNvPr id="84" name="TextBox 83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Группа 90"/>
          <p:cNvGrpSpPr/>
          <p:nvPr/>
        </p:nvGrpSpPr>
        <p:grpSpPr>
          <a:xfrm>
            <a:off x="6616728" y="3757617"/>
            <a:ext cx="508473" cy="790282"/>
            <a:chOff x="1760499" y="1019142"/>
            <a:chExt cx="508473" cy="790282"/>
          </a:xfrm>
        </p:grpSpPr>
        <p:sp>
          <p:nvSpPr>
            <p:cNvPr id="92" name="TextBox 9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4" name="Прямая соединительная линия 9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Группа 94"/>
          <p:cNvGrpSpPr/>
          <p:nvPr/>
        </p:nvGrpSpPr>
        <p:grpSpPr>
          <a:xfrm>
            <a:off x="7383501" y="3757617"/>
            <a:ext cx="508473" cy="790282"/>
            <a:chOff x="1760499" y="1019142"/>
            <a:chExt cx="508473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8223300" y="379413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768714" y="379413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>
            <a:stCxn id="3" idx="5"/>
            <a:endCxn id="3" idx="1"/>
          </p:cNvCxnSpPr>
          <p:nvPr/>
        </p:nvCxnSpPr>
        <p:spPr>
          <a:xfrm rot="10800000" flipH="1">
            <a:off x="853335" y="2742070"/>
            <a:ext cx="2142943" cy="21485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3" idx="3"/>
            <a:endCxn id="3" idx="7"/>
          </p:cNvCxnSpPr>
          <p:nvPr/>
        </p:nvCxnSpPr>
        <p:spPr>
          <a:xfrm rot="10800000" flipH="1" flipV="1">
            <a:off x="853335" y="2742070"/>
            <a:ext cx="2142943" cy="21485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Группа 111"/>
          <p:cNvGrpSpPr/>
          <p:nvPr/>
        </p:nvGrpSpPr>
        <p:grpSpPr>
          <a:xfrm>
            <a:off x="2969365" y="2118470"/>
            <a:ext cx="362600" cy="790282"/>
            <a:chOff x="1833525" y="1019142"/>
            <a:chExt cx="362600" cy="790282"/>
          </a:xfrm>
        </p:grpSpPr>
        <p:sp>
          <p:nvSpPr>
            <p:cNvPr id="113" name="TextBox 112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Группа 115"/>
          <p:cNvGrpSpPr/>
          <p:nvPr/>
        </p:nvGrpSpPr>
        <p:grpSpPr>
          <a:xfrm>
            <a:off x="2928915" y="4743468"/>
            <a:ext cx="508473" cy="790282"/>
            <a:chOff x="1760499" y="1019142"/>
            <a:chExt cx="508473" cy="790282"/>
          </a:xfrm>
        </p:grpSpPr>
        <p:sp>
          <p:nvSpPr>
            <p:cNvPr id="117" name="TextBox 116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4754565" y="3757617"/>
            <a:ext cx="376671" cy="790282"/>
            <a:chOff x="1797012" y="1019142"/>
            <a:chExt cx="376671" cy="790282"/>
          </a:xfrm>
        </p:grpSpPr>
        <p:sp>
          <p:nvSpPr>
            <p:cNvPr id="121" name="TextBox 120"/>
            <p:cNvSpPr txBox="1"/>
            <p:nvPr/>
          </p:nvSpPr>
          <p:spPr>
            <a:xfrm>
              <a:off x="1797012" y="1019142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>
            <a:off x="6981858" y="3757617"/>
            <a:ext cx="508473" cy="790282"/>
            <a:chOff x="1760499" y="1019142"/>
            <a:chExt cx="508473" cy="790282"/>
          </a:xfrm>
        </p:grpSpPr>
        <p:sp>
          <p:nvSpPr>
            <p:cNvPr id="125" name="TextBox 124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8774988" y="3684591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grpSp>
        <p:nvGrpSpPr>
          <p:cNvPr id="131" name="Группа 130"/>
          <p:cNvGrpSpPr/>
          <p:nvPr/>
        </p:nvGrpSpPr>
        <p:grpSpPr>
          <a:xfrm>
            <a:off x="409518" y="4743468"/>
            <a:ext cx="508473" cy="790282"/>
            <a:chOff x="1760499" y="1019142"/>
            <a:chExt cx="508473" cy="790282"/>
          </a:xfrm>
        </p:grpSpPr>
        <p:sp>
          <p:nvSpPr>
            <p:cNvPr id="132" name="TextBox 13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Группа 134"/>
          <p:cNvGrpSpPr/>
          <p:nvPr/>
        </p:nvGrpSpPr>
        <p:grpSpPr>
          <a:xfrm>
            <a:off x="409518" y="2151045"/>
            <a:ext cx="508473" cy="790282"/>
            <a:chOff x="1760499" y="1019142"/>
            <a:chExt cx="508473" cy="790282"/>
          </a:xfrm>
        </p:grpSpPr>
        <p:sp>
          <p:nvSpPr>
            <p:cNvPr id="136" name="TextBox 1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Овал 138"/>
          <p:cNvSpPr/>
          <p:nvPr/>
        </p:nvSpPr>
        <p:spPr>
          <a:xfrm>
            <a:off x="3221019" y="302735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2976372" y="271713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2673324" y="247966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1906551" y="226058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1139778" y="247966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830475" y="27123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92083" y="302735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386657" y="376883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3422039" y="377441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92083" y="456090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830475" y="486772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1139778" y="510859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1902548" y="53126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2673324" y="510859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2979081" y="486771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3221019" y="456090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6" name="Прямая соединительная линия 155"/>
          <p:cNvCxnSpPr/>
          <p:nvPr/>
        </p:nvCxnSpPr>
        <p:spPr>
          <a:xfrm>
            <a:off x="611133" y="3054345"/>
            <a:ext cx="7010496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Овал 159"/>
          <p:cNvSpPr/>
          <p:nvPr/>
        </p:nvSpPr>
        <p:spPr>
          <a:xfrm>
            <a:off x="4549140" y="302735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>
            <a:off x="869734" y="2742070"/>
            <a:ext cx="6355229" cy="2511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4967139" y="270937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5315913" y="248123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6069033" y="226806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8" name="Прямая соединительная линия 167"/>
          <p:cNvCxnSpPr/>
          <p:nvPr/>
        </p:nvCxnSpPr>
        <p:spPr>
          <a:xfrm rot="16200000" flipH="1">
            <a:off x="4022004" y="214294"/>
            <a:ext cx="2893" cy="4150367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Овал 171"/>
          <p:cNvSpPr/>
          <p:nvPr/>
        </p:nvSpPr>
        <p:spPr>
          <a:xfrm>
            <a:off x="3780418" y="377285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6835806" y="247966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7202103" y="271921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7596503" y="303162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8364323" y="376788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TextBox 193"/>
          <p:cNvSpPr txBox="1"/>
          <p:nvPr/>
        </p:nvSpPr>
        <p:spPr>
          <a:xfrm>
            <a:off x="5338773" y="909603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440097" y="-149274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sp>
        <p:nvSpPr>
          <p:cNvPr id="219" name="TextBox 218"/>
          <p:cNvSpPr txBox="1"/>
          <p:nvPr/>
        </p:nvSpPr>
        <p:spPr>
          <a:xfrm>
            <a:off x="3805227" y="20415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805227" y="5079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805227" y="5072085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805227" y="6459579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6" name="Группа 225"/>
          <p:cNvGrpSpPr/>
          <p:nvPr/>
        </p:nvGrpSpPr>
        <p:grpSpPr>
          <a:xfrm>
            <a:off x="5922981" y="3757617"/>
            <a:ext cx="328617" cy="790282"/>
            <a:chOff x="1797011" y="1019142"/>
            <a:chExt cx="339005" cy="790282"/>
          </a:xfrm>
        </p:grpSpPr>
        <p:sp>
          <p:nvSpPr>
            <p:cNvPr id="227" name="TextBox 226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3294045" y="2638718"/>
            <a:ext cx="362600" cy="790282"/>
            <a:chOff x="1833525" y="1019142"/>
            <a:chExt cx="362600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000"/>
                            </p:stCondLst>
                            <p:childTnLst>
                              <p:par>
                                <p:cTn id="1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0"/>
                            </p:stCondLst>
                            <p:childTnLst>
                              <p:par>
                                <p:cTn id="1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0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500"/>
                            </p:stCondLst>
                            <p:childTnLst>
                              <p:par>
                                <p:cTn id="1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000"/>
                            </p:stCondLst>
                            <p:childTnLst>
                              <p:par>
                                <p:cTn id="1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00"/>
                            </p:stCondLst>
                            <p:childTnLst>
                              <p:par>
                                <p:cTn id="2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500"/>
                            </p:stCondLst>
                            <p:childTnLst>
                              <p:par>
                                <p:cTn id="2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500"/>
                            </p:stCondLst>
                            <p:childTnLst>
                              <p:par>
                                <p:cTn id="2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3" grpId="0" animBg="1"/>
      <p:bldP spid="56" grpId="0"/>
      <p:bldP spid="57" grpId="0"/>
      <p:bldP spid="99" grpId="0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60" grpId="0" animBg="1"/>
      <p:bldP spid="163" grpId="0" animBg="1"/>
      <p:bldP spid="164" grpId="0" animBg="1"/>
      <p:bldP spid="165" grpId="0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7" name="TextBox 6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13" name="TextBox 12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7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23" name="TextBox 2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 стрелкой 25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29" name="TextBox 28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0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44" name="TextBox 4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52" name="TextBox 51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3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58" name="TextBox 57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9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9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70" name="TextBox 6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76" name="TextBox 7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7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82" name="TextBox 8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067830" y="-57150"/>
            <a:ext cx="1400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с</a:t>
            </a:r>
            <a:r>
              <a:rPr lang="en-US" sz="2800" b="1" i="1" dirty="0" err="1" smtClean="0">
                <a:solidFill>
                  <a:srgbClr val="00B0F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58305" y="396834"/>
            <a:ext cx="175298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= </a:t>
            </a:r>
            <a:r>
              <a:rPr lang="ru-RU" sz="2800" b="1" i="1" dirty="0" smtClean="0">
                <a:solidFill>
                  <a:srgbClr val="00B050"/>
                </a:solidFill>
                <a:latin typeface="Arial"/>
                <a:cs typeface="Arial"/>
                <a:sym typeface="Symbol"/>
              </a:rPr>
              <a:t>– с</a:t>
            </a:r>
            <a:r>
              <a:rPr lang="en-US" sz="2800" b="1" i="1" dirty="0" err="1" smtClean="0">
                <a:solidFill>
                  <a:srgbClr val="00B050"/>
                </a:solidFill>
                <a:sym typeface="Symbol"/>
              </a:rPr>
              <a:t>tg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x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flipH="1">
            <a:off x="1828165" y="-3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7314583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Группа 121"/>
          <p:cNvGrpSpPr/>
          <p:nvPr/>
        </p:nvGrpSpPr>
        <p:grpSpPr>
          <a:xfrm>
            <a:off x="-982455" y="-3653221"/>
            <a:ext cx="11132146" cy="14621571"/>
            <a:chOff x="-987218" y="-3667508"/>
            <a:chExt cx="11132146" cy="14621571"/>
          </a:xfrm>
        </p:grpSpPr>
        <p:grpSp>
          <p:nvGrpSpPr>
            <p:cNvPr id="112" name="Группа 121"/>
            <p:cNvGrpSpPr/>
            <p:nvPr/>
          </p:nvGrpSpPr>
          <p:grpSpPr>
            <a:xfrm flipV="1">
              <a:off x="1773974" y="-3667508"/>
              <a:ext cx="8370954" cy="14621571"/>
              <a:chOff x="407136" y="-3702546"/>
              <a:chExt cx="8370954" cy="14621571"/>
            </a:xfrm>
          </p:grpSpPr>
          <p:grpSp>
            <p:nvGrpSpPr>
              <p:cNvPr id="113" name="Группа 103"/>
              <p:cNvGrpSpPr/>
              <p:nvPr/>
            </p:nvGrpSpPr>
            <p:grpSpPr>
              <a:xfrm>
                <a:off x="3143910" y="-3698048"/>
                <a:ext cx="2901609" cy="14617073"/>
                <a:chOff x="3143910" y="-3698048"/>
                <a:chExt cx="2901609" cy="14617073"/>
              </a:xfrm>
            </p:grpSpPr>
            <p:sp>
              <p:nvSpPr>
                <p:cNvPr id="130" name="Дуга 129"/>
                <p:cNvSpPr/>
                <p:nvPr/>
              </p:nvSpPr>
              <p:spPr>
                <a:xfrm flipV="1">
                  <a:off x="3143910" y="-3698048"/>
                  <a:ext cx="2556804" cy="7335016"/>
                </a:xfrm>
                <a:prstGeom prst="arc">
                  <a:avLst>
                    <a:gd name="adj1" fmla="val 16327916"/>
                    <a:gd name="adj2" fmla="val 21535441"/>
                  </a:avLst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" name="Дуга 130"/>
                <p:cNvSpPr/>
                <p:nvPr/>
              </p:nvSpPr>
              <p:spPr>
                <a:xfrm flipH="1">
                  <a:off x="3484299" y="3584009"/>
                  <a:ext cx="2561220" cy="7335016"/>
                </a:xfrm>
                <a:prstGeom prst="arc">
                  <a:avLst>
                    <a:gd name="adj1" fmla="val 16346224"/>
                    <a:gd name="adj2" fmla="val 21535441"/>
                  </a:avLst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4" name="Группа 104"/>
              <p:cNvGrpSpPr/>
              <p:nvPr/>
            </p:nvGrpSpPr>
            <p:grpSpPr>
              <a:xfrm>
                <a:off x="5882833" y="-3700427"/>
                <a:ext cx="2895257" cy="14619452"/>
                <a:chOff x="3164547" y="-3725035"/>
                <a:chExt cx="2895257" cy="14619452"/>
              </a:xfrm>
            </p:grpSpPr>
            <p:sp>
              <p:nvSpPr>
                <p:cNvPr id="128" name="Дуга 127"/>
                <p:cNvSpPr/>
                <p:nvPr/>
              </p:nvSpPr>
              <p:spPr>
                <a:xfrm flipV="1">
                  <a:off x="3164547" y="-3725035"/>
                  <a:ext cx="2548380" cy="7335016"/>
                </a:xfrm>
                <a:prstGeom prst="arc">
                  <a:avLst>
                    <a:gd name="adj1" fmla="val 16327916"/>
                    <a:gd name="adj2" fmla="val 21535441"/>
                  </a:avLst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9" name="Дуга 128"/>
                <p:cNvSpPr/>
                <p:nvPr/>
              </p:nvSpPr>
              <p:spPr>
                <a:xfrm flipH="1">
                  <a:off x="3494923" y="3559401"/>
                  <a:ext cx="2564881" cy="7335016"/>
                </a:xfrm>
                <a:prstGeom prst="arc">
                  <a:avLst>
                    <a:gd name="adj1" fmla="val 16346224"/>
                    <a:gd name="adj2" fmla="val 21535441"/>
                  </a:avLst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5" name="Группа 107"/>
              <p:cNvGrpSpPr/>
              <p:nvPr/>
            </p:nvGrpSpPr>
            <p:grpSpPr>
              <a:xfrm>
                <a:off x="407136" y="-3702546"/>
                <a:ext cx="2889968" cy="14621571"/>
                <a:chOff x="3148672" y="-3714451"/>
                <a:chExt cx="2889968" cy="14621571"/>
              </a:xfrm>
            </p:grpSpPr>
            <p:sp>
              <p:nvSpPr>
                <p:cNvPr id="126" name="Дуга 125"/>
                <p:cNvSpPr/>
                <p:nvPr/>
              </p:nvSpPr>
              <p:spPr>
                <a:xfrm flipV="1">
                  <a:off x="3148672" y="-3714451"/>
                  <a:ext cx="2555140" cy="7335016"/>
                </a:xfrm>
                <a:prstGeom prst="arc">
                  <a:avLst>
                    <a:gd name="adj1" fmla="val 16327916"/>
                    <a:gd name="adj2" fmla="val 21535441"/>
                  </a:avLst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7" name="Дуга 126"/>
                <p:cNvSpPr/>
                <p:nvPr/>
              </p:nvSpPr>
              <p:spPr>
                <a:xfrm flipH="1">
                  <a:off x="3490042" y="3572104"/>
                  <a:ext cx="2548598" cy="7335016"/>
                </a:xfrm>
                <a:prstGeom prst="arc">
                  <a:avLst>
                    <a:gd name="adj1" fmla="val 16346224"/>
                    <a:gd name="adj2" fmla="val 21535441"/>
                  </a:avLst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20" name="Дуга 119"/>
            <p:cNvSpPr/>
            <p:nvPr/>
          </p:nvSpPr>
          <p:spPr>
            <a:xfrm>
              <a:off x="-987218" y="3601623"/>
              <a:ext cx="2555140" cy="7335016"/>
            </a:xfrm>
            <a:prstGeom prst="arc">
              <a:avLst>
                <a:gd name="adj1" fmla="val 16327916"/>
                <a:gd name="adj2" fmla="val 21535441"/>
              </a:avLst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Дуга 120"/>
            <p:cNvSpPr/>
            <p:nvPr/>
          </p:nvSpPr>
          <p:spPr>
            <a:xfrm flipH="1" flipV="1">
              <a:off x="-639498" y="-3667508"/>
              <a:ext cx="2548598" cy="7335016"/>
            </a:xfrm>
            <a:prstGeom prst="arc">
              <a:avLst>
                <a:gd name="adj1" fmla="val 16346224"/>
                <a:gd name="adj2" fmla="val 21535441"/>
              </a:avLst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3" name="Овал 132"/>
          <p:cNvSpPr/>
          <p:nvPr/>
        </p:nvSpPr>
        <p:spPr>
          <a:xfrm>
            <a:off x="5257500" y="2727308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3876375" y="4546583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7991175" y="2722546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6619574" y="4546583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2504776" y="2717783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1118887" y="4551345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4" name="Группа 123"/>
          <p:cNvGrpSpPr/>
          <p:nvPr/>
        </p:nvGrpSpPr>
        <p:grpSpPr>
          <a:xfrm flipV="1">
            <a:off x="-958643" y="-3681796"/>
            <a:ext cx="11132146" cy="14607548"/>
            <a:chOff x="-987218" y="-3667508"/>
            <a:chExt cx="11132146" cy="14607548"/>
          </a:xfrm>
        </p:grpSpPr>
        <p:grpSp>
          <p:nvGrpSpPr>
            <p:cNvPr id="125" name="Группа 121"/>
            <p:cNvGrpSpPr/>
            <p:nvPr/>
          </p:nvGrpSpPr>
          <p:grpSpPr>
            <a:xfrm flipV="1">
              <a:off x="1764449" y="-3667508"/>
              <a:ext cx="8380479" cy="14607548"/>
              <a:chOff x="397611" y="-3688523"/>
              <a:chExt cx="8380479" cy="14607548"/>
            </a:xfrm>
          </p:grpSpPr>
          <p:grpSp>
            <p:nvGrpSpPr>
              <p:cNvPr id="143" name="Группа 103"/>
              <p:cNvGrpSpPr/>
              <p:nvPr/>
            </p:nvGrpSpPr>
            <p:grpSpPr>
              <a:xfrm>
                <a:off x="3158197" y="-3688523"/>
                <a:ext cx="2887322" cy="14607548"/>
                <a:chOff x="3158197" y="-3688523"/>
                <a:chExt cx="2887322" cy="14607548"/>
              </a:xfrm>
            </p:grpSpPr>
            <p:sp>
              <p:nvSpPr>
                <p:cNvPr id="150" name="Дуга 149"/>
                <p:cNvSpPr/>
                <p:nvPr/>
              </p:nvSpPr>
              <p:spPr>
                <a:xfrm flipV="1">
                  <a:off x="3158197" y="-3688523"/>
                  <a:ext cx="2556804" cy="7335016"/>
                </a:xfrm>
                <a:prstGeom prst="arc">
                  <a:avLst>
                    <a:gd name="adj1" fmla="val 16327916"/>
                    <a:gd name="adj2" fmla="val 21535441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1" name="Дуга 150"/>
                <p:cNvSpPr/>
                <p:nvPr/>
              </p:nvSpPr>
              <p:spPr>
                <a:xfrm flipH="1">
                  <a:off x="3484299" y="3584009"/>
                  <a:ext cx="2561220" cy="7335016"/>
                </a:xfrm>
                <a:prstGeom prst="arc">
                  <a:avLst>
                    <a:gd name="adj1" fmla="val 16346224"/>
                    <a:gd name="adj2" fmla="val 21535441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4" name="Группа 104"/>
              <p:cNvGrpSpPr/>
              <p:nvPr/>
            </p:nvGrpSpPr>
            <p:grpSpPr>
              <a:xfrm>
                <a:off x="5873308" y="-3686140"/>
                <a:ext cx="2904782" cy="14605165"/>
                <a:chOff x="3155022" y="-3710748"/>
                <a:chExt cx="2904782" cy="14605165"/>
              </a:xfrm>
            </p:grpSpPr>
            <p:sp>
              <p:nvSpPr>
                <p:cNvPr id="148" name="Дуга 147"/>
                <p:cNvSpPr/>
                <p:nvPr/>
              </p:nvSpPr>
              <p:spPr>
                <a:xfrm flipV="1">
                  <a:off x="3155022" y="-3710748"/>
                  <a:ext cx="2548380" cy="7335016"/>
                </a:xfrm>
                <a:prstGeom prst="arc">
                  <a:avLst>
                    <a:gd name="adj1" fmla="val 16327916"/>
                    <a:gd name="adj2" fmla="val 21535441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9" name="Дуга 148"/>
                <p:cNvSpPr/>
                <p:nvPr/>
              </p:nvSpPr>
              <p:spPr>
                <a:xfrm flipH="1">
                  <a:off x="3494923" y="3559401"/>
                  <a:ext cx="2564881" cy="7335016"/>
                </a:xfrm>
                <a:prstGeom prst="arc">
                  <a:avLst>
                    <a:gd name="adj1" fmla="val 16346224"/>
                    <a:gd name="adj2" fmla="val 21535441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5" name="Группа 107"/>
              <p:cNvGrpSpPr/>
              <p:nvPr/>
            </p:nvGrpSpPr>
            <p:grpSpPr>
              <a:xfrm>
                <a:off x="397611" y="-3678733"/>
                <a:ext cx="2899493" cy="14597758"/>
                <a:chOff x="3139147" y="-3690638"/>
                <a:chExt cx="2899493" cy="14597758"/>
              </a:xfrm>
            </p:grpSpPr>
            <p:sp>
              <p:nvSpPr>
                <p:cNvPr id="146" name="Дуга 145"/>
                <p:cNvSpPr/>
                <p:nvPr/>
              </p:nvSpPr>
              <p:spPr>
                <a:xfrm flipV="1">
                  <a:off x="3139147" y="-3690638"/>
                  <a:ext cx="2555140" cy="7335016"/>
                </a:xfrm>
                <a:prstGeom prst="arc">
                  <a:avLst>
                    <a:gd name="adj1" fmla="val 16327916"/>
                    <a:gd name="adj2" fmla="val 21535441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7" name="Дуга 146"/>
                <p:cNvSpPr/>
                <p:nvPr/>
              </p:nvSpPr>
              <p:spPr>
                <a:xfrm flipH="1">
                  <a:off x="3490042" y="3572104"/>
                  <a:ext cx="2548598" cy="7335016"/>
                </a:xfrm>
                <a:prstGeom prst="arc">
                  <a:avLst>
                    <a:gd name="adj1" fmla="val 16346224"/>
                    <a:gd name="adj2" fmla="val 21535441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41" name="Дуга 140"/>
            <p:cNvSpPr/>
            <p:nvPr/>
          </p:nvSpPr>
          <p:spPr>
            <a:xfrm>
              <a:off x="-987218" y="3601623"/>
              <a:ext cx="2555140" cy="7335016"/>
            </a:xfrm>
            <a:prstGeom prst="arc">
              <a:avLst>
                <a:gd name="adj1" fmla="val 16327916"/>
                <a:gd name="adj2" fmla="val 21535441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Дуга 141"/>
            <p:cNvSpPr/>
            <p:nvPr/>
          </p:nvSpPr>
          <p:spPr>
            <a:xfrm flipH="1" flipV="1">
              <a:off x="-639498" y="-3667508"/>
              <a:ext cx="2548598" cy="7335016"/>
            </a:xfrm>
            <a:prstGeom prst="arc">
              <a:avLst>
                <a:gd name="adj1" fmla="val 16346224"/>
                <a:gd name="adj2" fmla="val 21535441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5" name="Овал 134"/>
          <p:cNvSpPr/>
          <p:nvPr/>
        </p:nvSpPr>
        <p:spPr>
          <a:xfrm>
            <a:off x="414832" y="3616575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3172584" y="3617896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8674330" y="3623716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5931219" y="3617896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6" grpId="0" animBg="1"/>
      <p:bldP spid="137" grpId="0" animBg="1"/>
      <p:bldP spid="139" grpId="0" animBg="1"/>
      <p:bldP spid="140" grpId="0" animBg="1"/>
      <p:bldP spid="135" grpId="0" animBg="1"/>
      <p:bldP spid="138" grpId="0" animBg="1"/>
      <p:bldP spid="123" grpId="0" animBg="1"/>
      <p:bldP spid="1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7" name="TextBox 6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13" name="TextBox 12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7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23" name="TextBox 2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 стрелкой 25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29" name="TextBox 28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0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774988" y="3180812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44" name="TextBox 4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52" name="TextBox 51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3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58" name="TextBox 57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9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4252913" y="250665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48150" y="157160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62437" y="6762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47630" y="431166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28580" y="524036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33343" y="614842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9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70" name="TextBox 6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76" name="TextBox 7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7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82" name="TextBox 8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979585" y="0"/>
            <a:ext cx="1378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4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400" b="1" i="1" dirty="0" smtClean="0">
                <a:solidFill>
                  <a:srgbClr val="00B050"/>
                </a:solidFill>
                <a:sym typeface="Symbol"/>
              </a:rPr>
              <a:t> = с</a:t>
            </a:r>
            <a:r>
              <a:rPr lang="en-US" sz="2400" b="1" i="1" dirty="0" err="1" smtClean="0">
                <a:solidFill>
                  <a:srgbClr val="00B050"/>
                </a:solidFill>
                <a:sym typeface="Symbol"/>
              </a:rPr>
              <a:t>tg</a:t>
            </a:r>
            <a:r>
              <a:rPr lang="ru-RU" sz="2400" b="1" i="1" dirty="0" smtClean="0">
                <a:solidFill>
                  <a:srgbClr val="00B050"/>
                </a:solidFill>
                <a:sym typeface="Symbol"/>
              </a:rPr>
              <a:t> 2x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flipH="1">
            <a:off x="3204527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57813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7319344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8692139" y="0"/>
            <a:ext cx="0" cy="68965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H="1">
            <a:off x="5943648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1829413" y="0"/>
            <a:ext cx="1" cy="68580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Группа 168"/>
          <p:cNvGrpSpPr/>
          <p:nvPr/>
        </p:nvGrpSpPr>
        <p:grpSpPr>
          <a:xfrm flipH="1">
            <a:off x="-1111839" y="-3661907"/>
            <a:ext cx="11357994" cy="14642273"/>
            <a:chOff x="-406400" y="-3674236"/>
            <a:chExt cx="11357994" cy="14642273"/>
          </a:xfrm>
        </p:grpSpPr>
        <p:grpSp>
          <p:nvGrpSpPr>
            <p:cNvPr id="87" name="Группа 143"/>
            <p:cNvGrpSpPr/>
            <p:nvPr/>
          </p:nvGrpSpPr>
          <p:grpSpPr>
            <a:xfrm>
              <a:off x="3699933" y="-3674236"/>
              <a:ext cx="1761067" cy="14621635"/>
              <a:chOff x="3699933" y="-3674236"/>
              <a:chExt cx="1761067" cy="14621635"/>
            </a:xfrm>
          </p:grpSpPr>
          <p:sp>
            <p:nvSpPr>
              <p:cNvPr id="102" name="Дуга 101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Дуга 141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8" name="Группа 144"/>
            <p:cNvGrpSpPr/>
            <p:nvPr/>
          </p:nvGrpSpPr>
          <p:grpSpPr>
            <a:xfrm>
              <a:off x="5080001" y="-3648836"/>
              <a:ext cx="1746779" cy="14616873"/>
              <a:chOff x="3699933" y="-3674236"/>
              <a:chExt cx="1746779" cy="14616873"/>
            </a:xfrm>
          </p:grpSpPr>
          <p:sp>
            <p:nvSpPr>
              <p:cNvPr id="146" name="Дуга 145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Дуга 146"/>
              <p:cNvSpPr/>
              <p:nvPr/>
            </p:nvSpPr>
            <p:spPr>
              <a:xfrm flipH="1">
                <a:off x="3939645" y="3585402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9" name="Группа 147"/>
            <p:cNvGrpSpPr/>
            <p:nvPr/>
          </p:nvGrpSpPr>
          <p:grpSpPr>
            <a:xfrm>
              <a:off x="6451600" y="-3674236"/>
              <a:ext cx="1761067" cy="14621635"/>
              <a:chOff x="3699933" y="-3674236"/>
              <a:chExt cx="1761067" cy="14621635"/>
            </a:xfrm>
          </p:grpSpPr>
          <p:sp>
            <p:nvSpPr>
              <p:cNvPr id="149" name="Дуга 148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0" name="Дуга 149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0" name="Группа 150"/>
            <p:cNvGrpSpPr/>
            <p:nvPr/>
          </p:nvGrpSpPr>
          <p:grpSpPr>
            <a:xfrm>
              <a:off x="2319866" y="-3665770"/>
              <a:ext cx="1761067" cy="14621635"/>
              <a:chOff x="3699933" y="-3674236"/>
              <a:chExt cx="1761067" cy="14621635"/>
            </a:xfrm>
          </p:grpSpPr>
          <p:sp>
            <p:nvSpPr>
              <p:cNvPr id="152" name="Дуга 151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Дуга 152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1" name="Группа 154"/>
            <p:cNvGrpSpPr/>
            <p:nvPr/>
          </p:nvGrpSpPr>
          <p:grpSpPr>
            <a:xfrm>
              <a:off x="956733" y="-3665770"/>
              <a:ext cx="1737255" cy="14621635"/>
              <a:chOff x="3699933" y="-3674236"/>
              <a:chExt cx="1737255" cy="14621635"/>
            </a:xfrm>
          </p:grpSpPr>
          <p:sp>
            <p:nvSpPr>
              <p:cNvPr id="156" name="Дуга 155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Дуга 156"/>
              <p:cNvSpPr/>
              <p:nvPr/>
            </p:nvSpPr>
            <p:spPr>
              <a:xfrm flipH="1">
                <a:off x="3930121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2" name="Группа 157"/>
            <p:cNvGrpSpPr/>
            <p:nvPr/>
          </p:nvGrpSpPr>
          <p:grpSpPr>
            <a:xfrm>
              <a:off x="-406400" y="-3665770"/>
              <a:ext cx="11357994" cy="14510539"/>
              <a:chOff x="3699933" y="-3674236"/>
              <a:chExt cx="11357994" cy="14510539"/>
            </a:xfrm>
          </p:grpSpPr>
          <p:sp>
            <p:nvSpPr>
              <p:cNvPr id="159" name="Дуга 158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Дуга 159"/>
              <p:cNvSpPr/>
              <p:nvPr/>
            </p:nvSpPr>
            <p:spPr>
              <a:xfrm flipH="1">
                <a:off x="13550860" y="3479068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3" name="Группа 164"/>
            <p:cNvGrpSpPr/>
            <p:nvPr/>
          </p:nvGrpSpPr>
          <p:grpSpPr>
            <a:xfrm>
              <a:off x="7814733" y="-3674236"/>
              <a:ext cx="1761067" cy="14621635"/>
              <a:chOff x="3699933" y="-3674236"/>
              <a:chExt cx="1761067" cy="14621635"/>
            </a:xfrm>
          </p:grpSpPr>
          <p:sp>
            <p:nvSpPr>
              <p:cNvPr id="166" name="Дуга 165"/>
              <p:cNvSpPr/>
              <p:nvPr/>
            </p:nvSpPr>
            <p:spPr>
              <a:xfrm flipV="1">
                <a:off x="3699933" y="-3674236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Дуга 166"/>
              <p:cNvSpPr/>
              <p:nvPr/>
            </p:nvSpPr>
            <p:spPr>
              <a:xfrm flipH="1">
                <a:off x="3953933" y="3590164"/>
                <a:ext cx="1507067" cy="7357235"/>
              </a:xfrm>
              <a:prstGeom prst="arc">
                <a:avLst>
                  <a:gd name="adj1" fmla="val 16311224"/>
                  <a:gd name="adj2" fmla="val 21535441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2" name="TextBox 121"/>
          <p:cNvSpPr txBox="1"/>
          <p:nvPr/>
        </p:nvSpPr>
        <p:spPr>
          <a:xfrm>
            <a:off x="4223007" y="-66675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Овал 160"/>
          <p:cNvSpPr/>
          <p:nvPr/>
        </p:nvSpPr>
        <p:spPr>
          <a:xfrm>
            <a:off x="6600121" y="363422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5236142" y="362257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3857569" y="363483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1127108" y="361985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8002121" y="363490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2489183" y="362461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26"/>
          <p:cNvGrpSpPr/>
          <p:nvPr/>
        </p:nvGrpSpPr>
        <p:grpSpPr>
          <a:xfrm>
            <a:off x="5078417" y="2917827"/>
            <a:ext cx="322543" cy="790282"/>
            <a:chOff x="1821083" y="1019142"/>
            <a:chExt cx="322543" cy="790282"/>
          </a:xfrm>
        </p:grpSpPr>
        <p:sp>
          <p:nvSpPr>
            <p:cNvPr id="124" name="TextBox 123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Группа 126"/>
          <p:cNvGrpSpPr/>
          <p:nvPr/>
        </p:nvGrpSpPr>
        <p:grpSpPr>
          <a:xfrm>
            <a:off x="6397648" y="2922590"/>
            <a:ext cx="508473" cy="790282"/>
            <a:chOff x="1760499" y="1019142"/>
            <a:chExt cx="508473" cy="790282"/>
          </a:xfrm>
        </p:grpSpPr>
        <p:sp>
          <p:nvSpPr>
            <p:cNvPr id="128" name="TextBox 12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Группа 59"/>
          <p:cNvGrpSpPr/>
          <p:nvPr/>
        </p:nvGrpSpPr>
        <p:grpSpPr>
          <a:xfrm>
            <a:off x="3548046" y="2894014"/>
            <a:ext cx="522723" cy="790282"/>
            <a:chOff x="5192721" y="4926033"/>
            <a:chExt cx="522723" cy="790282"/>
          </a:xfrm>
        </p:grpSpPr>
        <p:sp>
          <p:nvSpPr>
            <p:cNvPr id="133" name="TextBox 132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34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4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37" name="Прямая соединительная линия 13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8" name="Группа 82"/>
          <p:cNvGrpSpPr/>
          <p:nvPr/>
        </p:nvGrpSpPr>
        <p:grpSpPr>
          <a:xfrm>
            <a:off x="2205008" y="2898777"/>
            <a:ext cx="618012" cy="790282"/>
            <a:chOff x="5667390" y="5327676"/>
            <a:chExt cx="618012" cy="790282"/>
          </a:xfrm>
        </p:grpSpPr>
        <p:sp>
          <p:nvSpPr>
            <p:cNvPr id="139" name="TextBox 138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40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4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48" name="Прямая соединительная линия 147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1" name="Группа 82"/>
          <p:cNvGrpSpPr/>
          <p:nvPr/>
        </p:nvGrpSpPr>
        <p:grpSpPr>
          <a:xfrm>
            <a:off x="838171" y="2898778"/>
            <a:ext cx="618012" cy="790282"/>
            <a:chOff x="5667390" y="5327676"/>
            <a:chExt cx="618012" cy="790282"/>
          </a:xfrm>
        </p:grpSpPr>
        <p:sp>
          <p:nvSpPr>
            <p:cNvPr id="155" name="TextBox 154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5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165" name="TextBox 16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4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70" name="Прямая соединительная линия 16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1" name="Группа 170"/>
          <p:cNvGrpSpPr/>
          <p:nvPr/>
        </p:nvGrpSpPr>
        <p:grpSpPr>
          <a:xfrm>
            <a:off x="7778773" y="2941640"/>
            <a:ext cx="508473" cy="790282"/>
            <a:chOff x="1760499" y="1019142"/>
            <a:chExt cx="508473" cy="790282"/>
          </a:xfrm>
        </p:grpSpPr>
        <p:sp>
          <p:nvSpPr>
            <p:cNvPr id="172" name="TextBox 17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74" name="Прямая соединительная линия 17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21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43" grpId="0" animBg="1"/>
      <p:bldP spid="162" grpId="0" animBg="1"/>
      <p:bldP spid="163" grpId="0" animBg="1"/>
      <p:bldP spid="168" grpId="0" animBg="1"/>
      <p:bldP spid="1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ysDash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6" name="Прямая соединительная линия 165"/>
          <p:cNvCxnSpPr>
            <a:stCxn id="150" idx="2"/>
            <a:endCxn id="173" idx="6"/>
          </p:cNvCxnSpPr>
          <p:nvPr/>
        </p:nvCxnSpPr>
        <p:spPr>
          <a:xfrm flipV="1">
            <a:off x="1139778" y="5120557"/>
            <a:ext cx="5737781" cy="10901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Полилиния 178"/>
          <p:cNvSpPr/>
          <p:nvPr/>
        </p:nvSpPr>
        <p:spPr>
          <a:xfrm rot="10800000">
            <a:off x="3799153" y="3793177"/>
            <a:ext cx="4605356" cy="1549849"/>
          </a:xfrm>
          <a:custGeom>
            <a:avLst/>
            <a:gdLst>
              <a:gd name="connsiteX0" fmla="*/ 0 w 4562475"/>
              <a:gd name="connsiteY0" fmla="*/ 1539081 h 1539081"/>
              <a:gd name="connsiteX1" fmla="*/ 2271713 w 4562475"/>
              <a:gd name="connsiteY1" fmla="*/ 5556 h 1539081"/>
              <a:gd name="connsiteX2" fmla="*/ 4562475 w 4562475"/>
              <a:gd name="connsiteY2" fmla="*/ 1505743 h 153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62475" h="1539081">
                <a:moveTo>
                  <a:pt x="0" y="1539081"/>
                </a:moveTo>
                <a:cubicBezTo>
                  <a:pt x="755650" y="775096"/>
                  <a:pt x="1511301" y="11112"/>
                  <a:pt x="2271713" y="5556"/>
                </a:cubicBezTo>
                <a:cubicBezTo>
                  <a:pt x="3032126" y="0"/>
                  <a:pt x="3797300" y="752871"/>
                  <a:pt x="4562475" y="1505743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405580" y="2301035"/>
            <a:ext cx="3038454" cy="303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3794130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632533" y="3067808"/>
            <a:ext cx="2592423" cy="14970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32537" y="3067811"/>
            <a:ext cx="2592418" cy="1497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6"/>
            <a:endCxn id="3" idx="2"/>
          </p:cNvCxnSpPr>
          <p:nvPr/>
        </p:nvCxnSpPr>
        <p:spPr>
          <a:xfrm rot="5400000" flipH="1">
            <a:off x="405580" y="3816325"/>
            <a:ext cx="303845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52" idx="1"/>
          </p:cNvCxnSpPr>
          <p:nvPr/>
        </p:nvCxnSpPr>
        <p:spPr>
          <a:xfrm>
            <a:off x="1172555" y="2548558"/>
            <a:ext cx="1499790" cy="257232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632534" y="3067809"/>
            <a:ext cx="2592427" cy="14970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414120" y="3802868"/>
            <a:ext cx="30305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38"/>
          <p:cNvGrpSpPr/>
          <p:nvPr/>
        </p:nvGrpSpPr>
        <p:grpSpPr>
          <a:xfrm>
            <a:off x="3294045" y="2638718"/>
            <a:ext cx="362600" cy="790282"/>
            <a:chOff x="1833525" y="1019142"/>
            <a:chExt cx="362600" cy="790282"/>
          </a:xfrm>
        </p:grpSpPr>
        <p:sp>
          <p:nvSpPr>
            <p:cNvPr id="35" name="TextBox 3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39"/>
          <p:cNvGrpSpPr/>
          <p:nvPr/>
        </p:nvGrpSpPr>
        <p:grpSpPr>
          <a:xfrm>
            <a:off x="2563785" y="1822428"/>
            <a:ext cx="362600" cy="790282"/>
            <a:chOff x="1833525" y="1019142"/>
            <a:chExt cx="362600" cy="790282"/>
          </a:xfrm>
        </p:grpSpPr>
        <p:sp>
          <p:nvSpPr>
            <p:cNvPr id="41" name="TextBox 40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43"/>
          <p:cNvGrpSpPr/>
          <p:nvPr/>
        </p:nvGrpSpPr>
        <p:grpSpPr>
          <a:xfrm>
            <a:off x="1760499" y="1566837"/>
            <a:ext cx="362600" cy="790282"/>
            <a:chOff x="1833525" y="1019142"/>
            <a:chExt cx="362600" cy="790282"/>
          </a:xfrm>
        </p:grpSpPr>
        <p:sp>
          <p:nvSpPr>
            <p:cNvPr id="45" name="TextBox 44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47"/>
          <p:cNvGrpSpPr/>
          <p:nvPr/>
        </p:nvGrpSpPr>
        <p:grpSpPr>
          <a:xfrm>
            <a:off x="851611" y="1826366"/>
            <a:ext cx="508473" cy="790282"/>
            <a:chOff x="1760499" y="1019142"/>
            <a:chExt cx="508473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51"/>
          <p:cNvGrpSpPr/>
          <p:nvPr/>
        </p:nvGrpSpPr>
        <p:grpSpPr>
          <a:xfrm>
            <a:off x="117414" y="2638718"/>
            <a:ext cx="508473" cy="790282"/>
            <a:chOff x="1760499" y="1019142"/>
            <a:chExt cx="508473" cy="790282"/>
          </a:xfrm>
        </p:grpSpPr>
        <p:sp>
          <p:nvSpPr>
            <p:cNvPr id="53" name="TextBox 5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0" y="3429000"/>
            <a:ext cx="480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  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07521" y="34329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3" name="Группа 57"/>
          <p:cNvGrpSpPr/>
          <p:nvPr/>
        </p:nvGrpSpPr>
        <p:grpSpPr>
          <a:xfrm>
            <a:off x="0" y="4232286"/>
            <a:ext cx="577402" cy="790282"/>
            <a:chOff x="1760499" y="1019142"/>
            <a:chExt cx="577402" cy="790282"/>
          </a:xfrm>
        </p:grpSpPr>
        <p:sp>
          <p:nvSpPr>
            <p:cNvPr id="59" name="TextBox 58"/>
            <p:cNvSpPr txBox="1"/>
            <p:nvPr/>
          </p:nvSpPr>
          <p:spPr>
            <a:xfrm>
              <a:off x="1760499" y="1019142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33525" y="1347759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950939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61"/>
          <p:cNvGrpSpPr/>
          <p:nvPr/>
        </p:nvGrpSpPr>
        <p:grpSpPr>
          <a:xfrm>
            <a:off x="811161" y="5035572"/>
            <a:ext cx="508473" cy="790282"/>
            <a:chOff x="1760499" y="1019142"/>
            <a:chExt cx="508473" cy="790282"/>
          </a:xfrm>
        </p:grpSpPr>
        <p:sp>
          <p:nvSpPr>
            <p:cNvPr id="63" name="TextBox 62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65"/>
          <p:cNvGrpSpPr/>
          <p:nvPr/>
        </p:nvGrpSpPr>
        <p:grpSpPr>
          <a:xfrm>
            <a:off x="1662687" y="5242895"/>
            <a:ext cx="508473" cy="790282"/>
            <a:chOff x="1760499" y="1019142"/>
            <a:chExt cx="508473" cy="790282"/>
          </a:xfrm>
        </p:grpSpPr>
        <p:sp>
          <p:nvSpPr>
            <p:cNvPr id="67" name="TextBox 66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73"/>
          <p:cNvGrpSpPr/>
          <p:nvPr/>
        </p:nvGrpSpPr>
        <p:grpSpPr>
          <a:xfrm>
            <a:off x="3224956" y="4219282"/>
            <a:ext cx="663964" cy="790282"/>
            <a:chOff x="1760499" y="1019142"/>
            <a:chExt cx="663964" cy="790282"/>
          </a:xfrm>
        </p:grpSpPr>
        <p:sp>
          <p:nvSpPr>
            <p:cNvPr id="75" name="TextBox 74"/>
            <p:cNvSpPr txBox="1"/>
            <p:nvPr/>
          </p:nvSpPr>
          <p:spPr>
            <a:xfrm>
              <a:off x="1760499" y="101914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11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943064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>
              <a:off x="1870038" y="1420785"/>
              <a:ext cx="438156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78"/>
          <p:cNvGrpSpPr/>
          <p:nvPr/>
        </p:nvGrpSpPr>
        <p:grpSpPr>
          <a:xfrm>
            <a:off x="4317763" y="3757617"/>
            <a:ext cx="508473" cy="790282"/>
            <a:chOff x="1760588" y="1019142"/>
            <a:chExt cx="508473" cy="790282"/>
          </a:xfrm>
        </p:grpSpPr>
        <p:sp>
          <p:nvSpPr>
            <p:cNvPr id="80" name="TextBox 79"/>
            <p:cNvSpPr txBox="1"/>
            <p:nvPr/>
          </p:nvSpPr>
          <p:spPr>
            <a:xfrm>
              <a:off x="1760588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82"/>
          <p:cNvGrpSpPr/>
          <p:nvPr/>
        </p:nvGrpSpPr>
        <p:grpSpPr>
          <a:xfrm>
            <a:off x="5083182" y="3757617"/>
            <a:ext cx="508473" cy="790282"/>
            <a:chOff x="1760499" y="1019142"/>
            <a:chExt cx="508473" cy="790282"/>
          </a:xfrm>
        </p:grpSpPr>
        <p:sp>
          <p:nvSpPr>
            <p:cNvPr id="84" name="TextBox 8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86"/>
          <p:cNvGrpSpPr/>
          <p:nvPr/>
        </p:nvGrpSpPr>
        <p:grpSpPr>
          <a:xfrm>
            <a:off x="5849955" y="3757617"/>
            <a:ext cx="508473" cy="790282"/>
            <a:chOff x="1760499" y="1019142"/>
            <a:chExt cx="508473" cy="790282"/>
          </a:xfrm>
        </p:grpSpPr>
        <p:sp>
          <p:nvSpPr>
            <p:cNvPr id="88" name="TextBox 8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90"/>
          <p:cNvGrpSpPr/>
          <p:nvPr/>
        </p:nvGrpSpPr>
        <p:grpSpPr>
          <a:xfrm>
            <a:off x="6616728" y="3757617"/>
            <a:ext cx="508473" cy="790282"/>
            <a:chOff x="1760499" y="1019142"/>
            <a:chExt cx="508473" cy="790282"/>
          </a:xfrm>
        </p:grpSpPr>
        <p:sp>
          <p:nvSpPr>
            <p:cNvPr id="92" name="TextBox 9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4" name="Прямая соединительная линия 9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94"/>
          <p:cNvGrpSpPr/>
          <p:nvPr/>
        </p:nvGrpSpPr>
        <p:grpSpPr>
          <a:xfrm>
            <a:off x="7383501" y="3757617"/>
            <a:ext cx="663964" cy="790282"/>
            <a:chOff x="1760499" y="1019142"/>
            <a:chExt cx="663964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1760499" y="101914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11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833525" y="1347759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 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870038" y="1420785"/>
              <a:ext cx="438156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8150274" y="379413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22662" y="375761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>
            <a:stCxn id="3" idx="5"/>
            <a:endCxn id="3" idx="1"/>
          </p:cNvCxnSpPr>
          <p:nvPr/>
        </p:nvCxnSpPr>
        <p:spPr>
          <a:xfrm rot="10800000" flipH="1">
            <a:off x="853335" y="2742070"/>
            <a:ext cx="2142943" cy="21485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3" idx="3"/>
            <a:endCxn id="3" idx="7"/>
          </p:cNvCxnSpPr>
          <p:nvPr/>
        </p:nvCxnSpPr>
        <p:spPr>
          <a:xfrm rot="10800000" flipH="1" flipV="1">
            <a:off x="853335" y="2742070"/>
            <a:ext cx="2142943" cy="21485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111"/>
          <p:cNvGrpSpPr/>
          <p:nvPr/>
        </p:nvGrpSpPr>
        <p:grpSpPr>
          <a:xfrm>
            <a:off x="2969365" y="2118470"/>
            <a:ext cx="362600" cy="790282"/>
            <a:chOff x="1833525" y="1019142"/>
            <a:chExt cx="362600" cy="790282"/>
          </a:xfrm>
        </p:grpSpPr>
        <p:sp>
          <p:nvSpPr>
            <p:cNvPr id="113" name="TextBox 112"/>
            <p:cNvSpPr txBox="1"/>
            <p:nvPr/>
          </p:nvSpPr>
          <p:spPr>
            <a:xfrm>
              <a:off x="1833525" y="1019142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115"/>
          <p:cNvGrpSpPr/>
          <p:nvPr/>
        </p:nvGrpSpPr>
        <p:grpSpPr>
          <a:xfrm>
            <a:off x="2950551" y="4699803"/>
            <a:ext cx="508473" cy="790282"/>
            <a:chOff x="1760499" y="1019142"/>
            <a:chExt cx="508473" cy="790282"/>
          </a:xfrm>
        </p:grpSpPr>
        <p:sp>
          <p:nvSpPr>
            <p:cNvPr id="117" name="TextBox 116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119"/>
          <p:cNvGrpSpPr/>
          <p:nvPr/>
        </p:nvGrpSpPr>
        <p:grpSpPr>
          <a:xfrm>
            <a:off x="4718052" y="3757617"/>
            <a:ext cx="508473" cy="790282"/>
            <a:chOff x="1797012" y="1019142"/>
            <a:chExt cx="508473" cy="790282"/>
          </a:xfrm>
        </p:grpSpPr>
        <p:sp>
          <p:nvSpPr>
            <p:cNvPr id="121" name="TextBox 120"/>
            <p:cNvSpPr txBox="1"/>
            <p:nvPr/>
          </p:nvSpPr>
          <p:spPr>
            <a:xfrm>
              <a:off x="1797012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123"/>
          <p:cNvGrpSpPr/>
          <p:nvPr/>
        </p:nvGrpSpPr>
        <p:grpSpPr>
          <a:xfrm>
            <a:off x="6981858" y="3757617"/>
            <a:ext cx="508473" cy="790282"/>
            <a:chOff x="1760499" y="1019142"/>
            <a:chExt cx="508473" cy="790282"/>
          </a:xfrm>
        </p:grpSpPr>
        <p:sp>
          <p:nvSpPr>
            <p:cNvPr id="125" name="TextBox 124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8774988" y="3684591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grpSp>
        <p:nvGrpSpPr>
          <p:cNvPr id="28" name="Группа 130"/>
          <p:cNvGrpSpPr/>
          <p:nvPr/>
        </p:nvGrpSpPr>
        <p:grpSpPr>
          <a:xfrm>
            <a:off x="409518" y="4743468"/>
            <a:ext cx="508473" cy="790282"/>
            <a:chOff x="1760499" y="1019142"/>
            <a:chExt cx="508473" cy="790282"/>
          </a:xfrm>
        </p:grpSpPr>
        <p:sp>
          <p:nvSpPr>
            <p:cNvPr id="132" name="TextBox 131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134"/>
          <p:cNvGrpSpPr/>
          <p:nvPr/>
        </p:nvGrpSpPr>
        <p:grpSpPr>
          <a:xfrm>
            <a:off x="409518" y="2151045"/>
            <a:ext cx="508473" cy="790282"/>
            <a:chOff x="1760499" y="1019142"/>
            <a:chExt cx="508473" cy="790282"/>
          </a:xfrm>
        </p:grpSpPr>
        <p:sp>
          <p:nvSpPr>
            <p:cNvPr id="136" name="TextBox 1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4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Овал 138"/>
          <p:cNvSpPr/>
          <p:nvPr/>
        </p:nvSpPr>
        <p:spPr>
          <a:xfrm>
            <a:off x="3221019" y="302735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2979081" y="272459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2673324" y="247966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1894065" y="227423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1139778" y="247966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838468" y="271921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92083" y="302735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391260" y="377285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3422030" y="377285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87900" y="454724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828751" y="486772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1139778" y="510859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1901947" y="531269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2665650" y="511418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2973418" y="486503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3219253" y="454724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6" name="Прямая соединительная линия 155"/>
          <p:cNvCxnSpPr/>
          <p:nvPr/>
        </p:nvCxnSpPr>
        <p:spPr>
          <a:xfrm>
            <a:off x="587900" y="4570108"/>
            <a:ext cx="7010496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Овал 159"/>
          <p:cNvSpPr/>
          <p:nvPr/>
        </p:nvSpPr>
        <p:spPr>
          <a:xfrm>
            <a:off x="4557281" y="4542645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 flipV="1">
            <a:off x="860375" y="4886895"/>
            <a:ext cx="6356940" cy="3684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4949428" y="486046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5303427" y="509132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6069033" y="531445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8" name="Прямая соединительная линия 167"/>
          <p:cNvCxnSpPr>
            <a:stCxn id="3" idx="6"/>
            <a:endCxn id="165" idx="2"/>
          </p:cNvCxnSpPr>
          <p:nvPr/>
        </p:nvCxnSpPr>
        <p:spPr>
          <a:xfrm>
            <a:off x="1924807" y="5335552"/>
            <a:ext cx="4144226" cy="1758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Овал 171"/>
          <p:cNvSpPr/>
          <p:nvPr/>
        </p:nvSpPr>
        <p:spPr>
          <a:xfrm>
            <a:off x="3772830" y="3772859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6831840" y="509769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7206865" y="485739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7589919" y="453804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8364239" y="377032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TextBox 193"/>
          <p:cNvSpPr txBox="1"/>
          <p:nvPr/>
        </p:nvSpPr>
        <p:spPr>
          <a:xfrm>
            <a:off x="3891365" y="982629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pSp>
        <p:nvGrpSpPr>
          <p:cNvPr id="16" name="Группа 69"/>
          <p:cNvGrpSpPr/>
          <p:nvPr/>
        </p:nvGrpSpPr>
        <p:grpSpPr>
          <a:xfrm>
            <a:off x="2516327" y="5042074"/>
            <a:ext cx="508473" cy="790282"/>
            <a:chOff x="1760499" y="1019142"/>
            <a:chExt cx="508473" cy="790282"/>
          </a:xfrm>
        </p:grpSpPr>
        <p:sp>
          <p:nvSpPr>
            <p:cNvPr id="71" name="TextBox 70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99" grpId="0"/>
      <p:bldP spid="160" grpId="0" animBg="1"/>
      <p:bldP spid="163" grpId="0" animBg="1"/>
      <p:bldP spid="164" grpId="0" animBg="1"/>
      <p:bldP spid="165" grpId="0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6802928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74988" y="3100383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7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9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16"/>
          <p:cNvGrpSpPr/>
          <p:nvPr/>
        </p:nvGrpSpPr>
        <p:grpSpPr>
          <a:xfrm>
            <a:off x="-904950" y="2735253"/>
            <a:ext cx="10953899" cy="1831185"/>
            <a:chOff x="-904950" y="2735253"/>
            <a:chExt cx="10953899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72000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833524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904950" y="2735253"/>
              <a:ext cx="2738475" cy="941397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86625" y="3611565"/>
              <a:ext cx="2762324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1" name="Овал 110"/>
          <p:cNvSpPr/>
          <p:nvPr/>
        </p:nvSpPr>
        <p:spPr>
          <a:xfrm>
            <a:off x="4991106" y="3168646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4535486" y="3611565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5910280" y="269874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075105" y="4076709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252631" y="4081471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3160694" y="452439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409518" y="269874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322343" y="3173409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6818343" y="3168646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7273962" y="3611565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7748631" y="4086234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8661456" y="452439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6477602" y="2269608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1787487" y="3616328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-957319" y="2698740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5" grpId="0" animBg="1"/>
      <p:bldP spid="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6802928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74988" y="3100383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7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9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7"/>
          <p:cNvGrpSpPr/>
          <p:nvPr/>
        </p:nvGrpSpPr>
        <p:grpSpPr>
          <a:xfrm flipH="1">
            <a:off x="-5025732" y="2741925"/>
            <a:ext cx="16430848" cy="1837405"/>
            <a:chOff x="-3495584" y="5214914"/>
            <a:chExt cx="16430848" cy="1837405"/>
          </a:xfrm>
        </p:grpSpPr>
        <p:grpSp>
          <p:nvGrpSpPr>
            <p:cNvPr id="65" name="Группа 123"/>
            <p:cNvGrpSpPr/>
            <p:nvPr/>
          </p:nvGrpSpPr>
          <p:grpSpPr>
            <a:xfrm>
              <a:off x="-3495584" y="5221134"/>
              <a:ext cx="10981253" cy="1831185"/>
              <a:chOff x="-904950" y="2735253"/>
              <a:chExt cx="10981253" cy="1831185"/>
            </a:xfrm>
          </p:grpSpPr>
          <p:sp>
            <p:nvSpPr>
              <p:cNvPr id="126" name="Полилиния 125"/>
              <p:cNvSpPr/>
              <p:nvPr/>
            </p:nvSpPr>
            <p:spPr>
              <a:xfrm>
                <a:off x="4537517" y="2735253"/>
                <a:ext cx="2772962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10800000">
                <a:off x="1803842" y="3648078"/>
                <a:ext cx="2752725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Полилиния 127"/>
              <p:cNvSpPr/>
              <p:nvPr/>
            </p:nvSpPr>
            <p:spPr>
              <a:xfrm>
                <a:off x="-904950" y="2735253"/>
                <a:ext cx="2738475" cy="954873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Полилиния 128"/>
              <p:cNvSpPr/>
              <p:nvPr/>
            </p:nvSpPr>
            <p:spPr>
              <a:xfrm rot="10800000">
                <a:off x="7295003" y="3611565"/>
                <a:ext cx="2781300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0" name="Полилиния 129"/>
            <p:cNvSpPr/>
            <p:nvPr/>
          </p:nvSpPr>
          <p:spPr>
            <a:xfrm>
              <a:off x="7458315" y="5214914"/>
              <a:ext cx="2738475" cy="882531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 rot="10800000">
              <a:off x="10196789" y="6054715"/>
              <a:ext cx="2738475" cy="992069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580516" y="2239127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соs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3624269" y="3168646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3168649" y="361156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4538681" y="2703503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2703506" y="4071947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876270" y="4076708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1789094" y="453391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-957319" y="2698740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-44494" y="3173409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5432456" y="3173409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907125" y="361156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367506" y="4081471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7275569" y="453391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430175" y="361156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8194732" y="4081478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8651931" y="361951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6802928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74988" y="3100383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7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9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16"/>
          <p:cNvGrpSpPr/>
          <p:nvPr/>
        </p:nvGrpSpPr>
        <p:grpSpPr>
          <a:xfrm>
            <a:off x="-904950" y="2735253"/>
            <a:ext cx="10953899" cy="1831185"/>
            <a:chOff x="-904950" y="2735253"/>
            <a:chExt cx="10953899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72000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833524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904950" y="2735253"/>
              <a:ext cx="2738475" cy="941397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86625" y="3611565"/>
              <a:ext cx="2762324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1" name="Овал 110"/>
          <p:cNvSpPr/>
          <p:nvPr/>
        </p:nvSpPr>
        <p:spPr>
          <a:xfrm>
            <a:off x="4991106" y="3168646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4535486" y="3611565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5921303" y="269874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075105" y="4076709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252631" y="4081471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3160694" y="452439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435644" y="2707449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322343" y="3173409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6818343" y="3168646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7273962" y="3611565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7748631" y="4086234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8661456" y="4524390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6477602" y="2269608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1787487" y="3616328"/>
            <a:ext cx="73027" cy="730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1" name="Группа 7"/>
          <p:cNvGrpSpPr/>
          <p:nvPr/>
        </p:nvGrpSpPr>
        <p:grpSpPr>
          <a:xfrm flipH="1">
            <a:off x="-5025732" y="2741925"/>
            <a:ext cx="16430848" cy="1837405"/>
            <a:chOff x="-3495584" y="5214914"/>
            <a:chExt cx="16430848" cy="1837405"/>
          </a:xfrm>
        </p:grpSpPr>
        <p:grpSp>
          <p:nvGrpSpPr>
            <p:cNvPr id="65" name="Группа 123"/>
            <p:cNvGrpSpPr/>
            <p:nvPr/>
          </p:nvGrpSpPr>
          <p:grpSpPr>
            <a:xfrm>
              <a:off x="-3495584" y="5221134"/>
              <a:ext cx="10981253" cy="1831185"/>
              <a:chOff x="-904950" y="2735253"/>
              <a:chExt cx="10981253" cy="1831185"/>
            </a:xfrm>
          </p:grpSpPr>
          <p:sp>
            <p:nvSpPr>
              <p:cNvPr id="126" name="Полилиния 125"/>
              <p:cNvSpPr/>
              <p:nvPr/>
            </p:nvSpPr>
            <p:spPr>
              <a:xfrm>
                <a:off x="4537517" y="2735253"/>
                <a:ext cx="2772962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10800000">
                <a:off x="1833524" y="3648078"/>
                <a:ext cx="2723042" cy="918360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Полилиния 127"/>
              <p:cNvSpPr/>
              <p:nvPr/>
            </p:nvSpPr>
            <p:spPr>
              <a:xfrm>
                <a:off x="-904950" y="2735253"/>
                <a:ext cx="2738475" cy="954873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Полилиния 128"/>
              <p:cNvSpPr/>
              <p:nvPr/>
            </p:nvSpPr>
            <p:spPr>
              <a:xfrm rot="10800000">
                <a:off x="7295003" y="3611565"/>
                <a:ext cx="2781300" cy="949338"/>
              </a:xfrm>
              <a:custGeom>
                <a:avLst/>
                <a:gdLst>
                  <a:gd name="connsiteX0" fmla="*/ 0 w 4562475"/>
                  <a:gd name="connsiteY0" fmla="*/ 1539081 h 1539081"/>
                  <a:gd name="connsiteX1" fmla="*/ 2271713 w 4562475"/>
                  <a:gd name="connsiteY1" fmla="*/ 5556 h 1539081"/>
                  <a:gd name="connsiteX2" fmla="*/ 4562475 w 4562475"/>
                  <a:gd name="connsiteY2" fmla="*/ 1505743 h 153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62475" h="1539081">
                    <a:moveTo>
                      <a:pt x="0" y="1539081"/>
                    </a:moveTo>
                    <a:cubicBezTo>
                      <a:pt x="755650" y="775096"/>
                      <a:pt x="1511301" y="11112"/>
                      <a:pt x="2271713" y="5556"/>
                    </a:cubicBezTo>
                    <a:cubicBezTo>
                      <a:pt x="3032126" y="0"/>
                      <a:pt x="3797300" y="752871"/>
                      <a:pt x="4562475" y="1505743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0" name="Полилиния 129"/>
            <p:cNvSpPr/>
            <p:nvPr/>
          </p:nvSpPr>
          <p:spPr>
            <a:xfrm>
              <a:off x="7458315" y="5214914"/>
              <a:ext cx="2738475" cy="882531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 rot="10800000">
              <a:off x="10196789" y="6054715"/>
              <a:ext cx="2738475" cy="992069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580516" y="2239127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F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соs</a:t>
            </a:r>
            <a:r>
              <a:rPr lang="ru-RU" sz="2800" b="1" i="1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3624269" y="3168646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3168649" y="361156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4538681" y="2703503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2703506" y="4071947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876270" y="4076708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1789094" y="453391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-957319" y="2698740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-44494" y="3173409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5432456" y="3173409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907125" y="361156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367506" y="4081471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7275569" y="453391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430175" y="361156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8194732" y="4081478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8651931" y="3619515"/>
            <a:ext cx="73027" cy="730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5" grpId="0" animBg="1"/>
      <p:bldP spid="124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8"/>
                <a:gridCol w="504882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5625"/>
                <a:gridCol w="458775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5" name="Группа 16"/>
          <p:cNvGrpSpPr/>
          <p:nvPr/>
        </p:nvGrpSpPr>
        <p:grpSpPr>
          <a:xfrm>
            <a:off x="-1087515" y="2735253"/>
            <a:ext cx="11092075" cy="1831185"/>
            <a:chOff x="-1043127" y="2735253"/>
            <a:chExt cx="11092075" cy="1831185"/>
          </a:xfrm>
        </p:grpSpPr>
        <p:sp>
          <p:nvSpPr>
            <p:cNvPr id="176" name="Полилиния 175"/>
            <p:cNvSpPr/>
            <p:nvPr/>
          </p:nvSpPr>
          <p:spPr>
            <a:xfrm>
              <a:off x="4616388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rot="10800000">
              <a:off x="1877912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179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00B0F0"/>
          </a:solidFill>
        </p:grpSpPr>
        <p:sp>
          <p:nvSpPr>
            <p:cNvPr id="181" name="Овал 180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9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Группа 16"/>
          <p:cNvGrpSpPr/>
          <p:nvPr/>
        </p:nvGrpSpPr>
        <p:grpSpPr>
          <a:xfrm>
            <a:off x="-1087515" y="2735253"/>
            <a:ext cx="11092075" cy="1831185"/>
            <a:chOff x="-1043127" y="2735253"/>
            <a:chExt cx="11092075" cy="1831185"/>
          </a:xfrm>
        </p:grpSpPr>
        <p:sp>
          <p:nvSpPr>
            <p:cNvPr id="124" name="Полилиния 123"/>
            <p:cNvSpPr/>
            <p:nvPr/>
          </p:nvSpPr>
          <p:spPr>
            <a:xfrm>
              <a:off x="4616388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10800000">
              <a:off x="1877912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5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7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3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16"/>
          <p:cNvGrpSpPr/>
          <p:nvPr/>
        </p:nvGrpSpPr>
        <p:grpSpPr>
          <a:xfrm>
            <a:off x="-1087515" y="2735253"/>
            <a:ext cx="11099951" cy="1831185"/>
            <a:chOff x="-1105770" y="2735253"/>
            <a:chExt cx="11099950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53743" y="2735253"/>
              <a:ext cx="2738476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815269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1105770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92218" y="3611565"/>
              <a:ext cx="2701962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409518" y="398421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409518" y="727038"/>
            <a:ext cx="2299027" cy="924862"/>
            <a:chOff x="1650960" y="1676376"/>
            <a:chExt cx="2299027" cy="924862"/>
          </a:xfrm>
        </p:grpSpPr>
        <p:sp>
          <p:nvSpPr>
            <p:cNvPr id="123" name="TextBox 122"/>
            <p:cNvSpPr txBox="1"/>
            <p:nvPr/>
          </p:nvSpPr>
          <p:spPr>
            <a:xfrm>
              <a:off x="1650960" y="1822428"/>
              <a:ext cx="22990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n-CL" sz="2800" b="1" i="1" dirty="0" smtClean="0">
                  <a:solidFill>
                    <a:srgbClr val="00B050"/>
                  </a:solidFill>
                  <a:sym typeface="Symbol"/>
                </a:rPr>
                <a:t>y</a:t>
              </a:r>
              <a:r>
                <a:rPr lang="ru-RU" sz="2800" b="1" i="1" dirty="0" smtClean="0">
                  <a:solidFill>
                    <a:srgbClr val="00B050"/>
                  </a:solidFill>
                  <a:sym typeface="Symbol"/>
                </a:rPr>
                <a:t> = </a:t>
              </a:r>
              <a:r>
                <a:rPr lang="ru-RU" sz="2800" b="1" i="1" dirty="0" err="1" smtClean="0">
                  <a:solidFill>
                    <a:srgbClr val="00B050"/>
                  </a:solidFill>
                  <a:sym typeface="Symbol"/>
                </a:rPr>
                <a:t>sin</a:t>
              </a:r>
              <a:r>
                <a:rPr lang="ru-RU" sz="3200" i="1" dirty="0" smtClean="0">
                  <a:solidFill>
                    <a:srgbClr val="00B050"/>
                  </a:solidFill>
                  <a:sym typeface="Symbol"/>
                </a:rPr>
                <a:t>(</a:t>
              </a:r>
              <a:r>
                <a:rPr lang="ru-RU" sz="2800" b="1" i="1" dirty="0" err="1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ru-RU" sz="2800" b="1" i="1" dirty="0" smtClean="0">
                  <a:solidFill>
                    <a:srgbClr val="00B050"/>
                  </a:solidFill>
                  <a:sym typeface="Symbol"/>
                </a:rPr>
                <a:t>      </a:t>
              </a:r>
              <a:r>
                <a:rPr lang="ru-RU" sz="3200" i="1" dirty="0" smtClean="0">
                  <a:solidFill>
                    <a:srgbClr val="00B050"/>
                  </a:solidFill>
                  <a:sym typeface="Symbol"/>
                </a:rPr>
                <a:t>)</a:t>
              </a:r>
              <a:endParaRPr lang="ru-RU" sz="3200" i="1" dirty="0">
                <a:solidFill>
                  <a:srgbClr val="00B050"/>
                </a:solidFill>
              </a:endParaRPr>
            </a:p>
          </p:txBody>
        </p:sp>
        <p:grpSp>
          <p:nvGrpSpPr>
            <p:cNvPr id="148" name="Группа 147"/>
            <p:cNvGrpSpPr/>
            <p:nvPr/>
          </p:nvGrpSpPr>
          <p:grpSpPr>
            <a:xfrm>
              <a:off x="3294045" y="1676376"/>
              <a:ext cx="391454" cy="924862"/>
              <a:chOff x="3367071" y="2260584"/>
              <a:chExt cx="391454" cy="924862"/>
            </a:xfrm>
          </p:grpSpPr>
          <p:sp>
            <p:nvSpPr>
              <p:cNvPr id="144" name="Прямоугольник 143"/>
              <p:cNvSpPr/>
              <p:nvPr/>
            </p:nvSpPr>
            <p:spPr>
              <a:xfrm>
                <a:off x="3367071" y="2662226"/>
                <a:ext cx="3674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50"/>
                    </a:solidFill>
                    <a:sym typeface="Symbol"/>
                  </a:rPr>
                  <a:t>3</a:t>
                </a:r>
                <a:endParaRPr lang="ru-RU" sz="2800" dirty="0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3367071" y="2260584"/>
                <a:ext cx="391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50"/>
                    </a:solidFill>
                    <a:sym typeface="Symbol"/>
                  </a:rPr>
                  <a:t></a:t>
                </a:r>
                <a:endParaRPr lang="ru-RU" sz="2800" dirty="0"/>
              </a:p>
            </p:txBody>
          </p:sp>
          <p:cxnSp>
            <p:nvCxnSpPr>
              <p:cNvPr id="147" name="Прямая соединительная линия 146"/>
              <p:cNvCxnSpPr/>
              <p:nvPr/>
            </p:nvCxnSpPr>
            <p:spPr>
              <a:xfrm>
                <a:off x="3440097" y="2735253"/>
                <a:ext cx="255591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8" name="Группа 157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</p:grpSpPr>
        <p:sp>
          <p:nvSpPr>
            <p:cNvPr id="128" name="Овал 127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C00000"/>
          </a:solidFill>
        </p:grpSpPr>
        <p:sp>
          <p:nvSpPr>
            <p:cNvPr id="160" name="Овал 159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53927" y="0"/>
            <a:ext cx="1962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№ 16.27 (а)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0313 -0.0004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10243 -0.000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8"/>
                <a:gridCol w="504882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5625"/>
                <a:gridCol w="458775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6"/>
          <p:cNvGrpSpPr/>
          <p:nvPr/>
        </p:nvGrpSpPr>
        <p:grpSpPr>
          <a:xfrm>
            <a:off x="-1087515" y="2735253"/>
            <a:ext cx="11092075" cy="1831185"/>
            <a:chOff x="-1043127" y="2735253"/>
            <a:chExt cx="11092075" cy="1831185"/>
          </a:xfrm>
        </p:grpSpPr>
        <p:sp>
          <p:nvSpPr>
            <p:cNvPr id="176" name="Полилиния 175"/>
            <p:cNvSpPr/>
            <p:nvPr/>
          </p:nvSpPr>
          <p:spPr>
            <a:xfrm>
              <a:off x="4616388" y="2735253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rot="10800000">
              <a:off x="1877912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446031" y="398421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17414" y="0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№ 16.27 (б)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1" name="Группа 194"/>
          <p:cNvGrpSpPr/>
          <p:nvPr/>
        </p:nvGrpSpPr>
        <p:grpSpPr>
          <a:xfrm>
            <a:off x="446031" y="654012"/>
            <a:ext cx="2199641" cy="924863"/>
            <a:chOff x="1650960" y="1676376"/>
            <a:chExt cx="2199641" cy="924863"/>
          </a:xfrm>
        </p:grpSpPr>
        <p:sp>
          <p:nvSpPr>
            <p:cNvPr id="196" name="TextBox 195"/>
            <p:cNvSpPr txBox="1"/>
            <p:nvPr/>
          </p:nvSpPr>
          <p:spPr>
            <a:xfrm>
              <a:off x="1650960" y="1822428"/>
              <a:ext cx="21996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n-CL" sz="2800" b="1" i="1" dirty="0" smtClean="0">
                  <a:solidFill>
                    <a:srgbClr val="00B0F0"/>
                  </a:solidFill>
                  <a:sym typeface="Symbol"/>
                </a:rPr>
                <a:t>y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= </a:t>
              </a:r>
              <a:r>
                <a:rPr lang="ru-RU" sz="2800" b="1" i="1" dirty="0" err="1" smtClean="0">
                  <a:solidFill>
                    <a:srgbClr val="00B0F0"/>
                  </a:solidFill>
                  <a:sym typeface="Symbol"/>
                </a:rPr>
                <a:t>sin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(</a:t>
              </a:r>
              <a:r>
                <a:rPr lang="ru-RU" sz="2800" b="1" i="1" dirty="0" err="1" smtClean="0">
                  <a:solidFill>
                    <a:srgbClr val="00B0F0"/>
                  </a:solidFill>
                  <a:sym typeface="Symbol"/>
                </a:rPr>
                <a:t>x</a:t>
              </a:r>
              <a:r>
                <a:rPr lang="ru-RU" sz="2800" b="1" i="1" dirty="0" smtClean="0">
                  <a:solidFill>
                    <a:srgbClr val="00B0F0"/>
                  </a:solidFill>
                  <a:sym typeface="Symbol"/>
                </a:rPr>
                <a:t> +    </a:t>
              </a:r>
              <a:r>
                <a:rPr lang="ru-RU" sz="3200" i="1" dirty="0" smtClean="0">
                  <a:solidFill>
                    <a:srgbClr val="00B0F0"/>
                  </a:solidFill>
                  <a:sym typeface="Symbol"/>
                </a:rPr>
                <a:t>)</a:t>
              </a:r>
              <a:endParaRPr lang="ru-RU" sz="3200" i="1" dirty="0">
                <a:solidFill>
                  <a:srgbClr val="00B0F0"/>
                </a:solidFill>
              </a:endParaRPr>
            </a:p>
          </p:txBody>
        </p:sp>
        <p:grpSp>
          <p:nvGrpSpPr>
            <p:cNvPr id="79" name="Группа 147"/>
            <p:cNvGrpSpPr/>
            <p:nvPr/>
          </p:nvGrpSpPr>
          <p:grpSpPr>
            <a:xfrm>
              <a:off x="3221019" y="1676376"/>
              <a:ext cx="391454" cy="924863"/>
              <a:chOff x="3294045" y="2260584"/>
              <a:chExt cx="391454" cy="924863"/>
            </a:xfrm>
          </p:grpSpPr>
          <p:sp>
            <p:nvSpPr>
              <p:cNvPr id="198" name="Прямоугольник 197"/>
              <p:cNvSpPr/>
              <p:nvPr/>
            </p:nvSpPr>
            <p:spPr>
              <a:xfrm>
                <a:off x="3294045" y="2662227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F0"/>
                    </a:solidFill>
                    <a:sym typeface="Symbol"/>
                  </a:rPr>
                  <a:t>4</a:t>
                </a:r>
                <a:endParaRPr lang="ru-RU" sz="28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99" name="Прямоугольник 198"/>
              <p:cNvSpPr/>
              <p:nvPr/>
            </p:nvSpPr>
            <p:spPr>
              <a:xfrm>
                <a:off x="3294045" y="2260584"/>
                <a:ext cx="391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B0F0"/>
                    </a:solidFill>
                    <a:sym typeface="Symbol"/>
                  </a:rPr>
                  <a:t></a:t>
                </a:r>
                <a:endParaRPr lang="ru-RU" sz="2800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200" name="Прямая соединительная линия 199"/>
              <p:cNvCxnSpPr/>
              <p:nvPr/>
            </p:nvCxnSpPr>
            <p:spPr>
              <a:xfrm>
                <a:off x="3367071" y="2735253"/>
                <a:ext cx="255591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Группа 179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00B0F0"/>
          </a:solidFill>
        </p:grpSpPr>
        <p:sp>
          <p:nvSpPr>
            <p:cNvPr id="181" name="Овал 180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16"/>
          <p:cNvGrpSpPr/>
          <p:nvPr/>
        </p:nvGrpSpPr>
        <p:grpSpPr>
          <a:xfrm>
            <a:off x="-1087515" y="2735253"/>
            <a:ext cx="11099951" cy="1831185"/>
            <a:chOff x="-1105770" y="2735253"/>
            <a:chExt cx="11099950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53743" y="2735253"/>
              <a:ext cx="2738476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815269" y="3648078"/>
              <a:ext cx="2738475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1105770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92218" y="3611565"/>
              <a:ext cx="2701962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158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C00000"/>
          </a:solidFill>
        </p:grpSpPr>
        <p:sp>
          <p:nvSpPr>
            <p:cNvPr id="160" name="Овал 159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-0.07014 -0.0004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-0.06996 0.0002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98974" y="35750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0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7910" y="364807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77934" y="364807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-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2"/>
          <p:cNvGrpSpPr/>
          <p:nvPr/>
        </p:nvGrpSpPr>
        <p:grpSpPr>
          <a:xfrm>
            <a:off x="2381220" y="3575052"/>
            <a:ext cx="618012" cy="790282"/>
            <a:chOff x="5667390" y="5327676"/>
            <a:chExt cx="618012" cy="790282"/>
          </a:xfrm>
        </p:grpSpPr>
        <p:sp>
          <p:nvSpPr>
            <p:cNvPr id="50" name="TextBox 4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8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26"/>
          <p:cNvGrpSpPr/>
          <p:nvPr/>
        </p:nvGrpSpPr>
        <p:grpSpPr>
          <a:xfrm>
            <a:off x="4864104" y="3575052"/>
            <a:ext cx="322543" cy="790282"/>
            <a:chOff x="1821083" y="1019142"/>
            <a:chExt cx="322543" cy="790282"/>
          </a:xfrm>
        </p:grpSpPr>
        <p:sp>
          <p:nvSpPr>
            <p:cNvPr id="28" name="TextBox 27"/>
            <p:cNvSpPr txBox="1"/>
            <p:nvPr/>
          </p:nvSpPr>
          <p:spPr>
            <a:xfrm>
              <a:off x="1821083" y="1019142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3525" y="1347759"/>
              <a:ext cx="27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870038" y="1420785"/>
              <a:ext cx="243150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4"/>
          <p:cNvGrpSpPr/>
          <p:nvPr/>
        </p:nvGrpSpPr>
        <p:grpSpPr>
          <a:xfrm>
            <a:off x="3805227" y="3575052"/>
            <a:ext cx="505108" cy="790282"/>
            <a:chOff x="2709837" y="4816494"/>
            <a:chExt cx="505108" cy="790282"/>
          </a:xfrm>
        </p:grpSpPr>
        <p:grpSp>
          <p:nvGrpSpPr>
            <p:cNvPr id="11" name="Группа 42"/>
            <p:cNvGrpSpPr/>
            <p:nvPr/>
          </p:nvGrpSpPr>
          <p:grpSpPr>
            <a:xfrm>
              <a:off x="2892402" y="4816494"/>
              <a:ext cx="322543" cy="790282"/>
              <a:chOff x="1821083" y="1019142"/>
              <a:chExt cx="322543" cy="79028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21083" y="1019142"/>
                <a:ext cx="322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33525" y="1347759"/>
                <a:ext cx="279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70038" y="1420785"/>
                <a:ext cx="24315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2709837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7529553" y="3575052"/>
            <a:ext cx="508473" cy="790282"/>
            <a:chOff x="1760499" y="1019142"/>
            <a:chExt cx="508473" cy="790282"/>
          </a:xfrm>
        </p:grpSpPr>
        <p:sp>
          <p:nvSpPr>
            <p:cNvPr id="104" name="TextBox 103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7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rot="5400000" flipH="1" flipV="1">
            <a:off x="1143794" y="3428206"/>
            <a:ext cx="6858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3648078"/>
            <a:ext cx="914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87"/>
          <p:cNvGrpSpPr/>
          <p:nvPr/>
        </p:nvGrpSpPr>
        <p:grpSpPr>
          <a:xfrm>
            <a:off x="1870038" y="3575052"/>
            <a:ext cx="654525" cy="790282"/>
            <a:chOff x="6434163" y="4816494"/>
            <a:chExt cx="654525" cy="790282"/>
          </a:xfrm>
        </p:grpSpPr>
        <p:sp>
          <p:nvSpPr>
            <p:cNvPr id="51" name="TextBox 50"/>
            <p:cNvSpPr txBox="1"/>
            <p:nvPr/>
          </p:nvSpPr>
          <p:spPr>
            <a:xfrm>
              <a:off x="6434163" y="4962546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83"/>
            <p:cNvGrpSpPr/>
            <p:nvPr/>
          </p:nvGrpSpPr>
          <p:grpSpPr>
            <a:xfrm>
              <a:off x="6580215" y="4816494"/>
              <a:ext cx="508473" cy="790282"/>
              <a:chOff x="1760499" y="1019142"/>
              <a:chExt cx="508473" cy="790282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5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Группа 16"/>
          <p:cNvGrpSpPr/>
          <p:nvPr/>
        </p:nvGrpSpPr>
        <p:grpSpPr>
          <a:xfrm>
            <a:off x="-1124028" y="2735253"/>
            <a:ext cx="11092075" cy="1831185"/>
            <a:chOff x="-1043127" y="2735253"/>
            <a:chExt cx="11092075" cy="1831185"/>
          </a:xfrm>
        </p:grpSpPr>
        <p:sp>
          <p:nvSpPr>
            <p:cNvPr id="124" name="Полилиния 123"/>
            <p:cNvSpPr/>
            <p:nvPr/>
          </p:nvSpPr>
          <p:spPr>
            <a:xfrm>
              <a:off x="4652902" y="2735253"/>
              <a:ext cx="2701962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10800000">
              <a:off x="1877911" y="3648078"/>
              <a:ext cx="2779752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-1043127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10800000">
              <a:off x="7354862" y="3611565"/>
              <a:ext cx="2694086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17"/>
          <p:cNvGrpSpPr/>
          <p:nvPr/>
        </p:nvGrpSpPr>
        <p:grpSpPr>
          <a:xfrm>
            <a:off x="5776929" y="3575052"/>
            <a:ext cx="328617" cy="790282"/>
            <a:chOff x="1797011" y="1019142"/>
            <a:chExt cx="339005" cy="790282"/>
          </a:xfrm>
        </p:grpSpPr>
        <p:sp>
          <p:nvSpPr>
            <p:cNvPr id="19" name="TextBox 18"/>
            <p:cNvSpPr txBox="1"/>
            <p:nvPr/>
          </p:nvSpPr>
          <p:spPr>
            <a:xfrm>
              <a:off x="1797011" y="1019142"/>
              <a:ext cx="316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7011" y="1347759"/>
              <a:ext cx="339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0038" y="1420785"/>
              <a:ext cx="21907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774988" y="28082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х</a:t>
            </a:r>
            <a:endParaRPr lang="ru-RU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02988" y="-185787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ym typeface="Symbol"/>
              </a:rPr>
              <a:t>y</a:t>
            </a:r>
            <a:endParaRPr lang="ru-RU" sz="32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302260" y="3575052"/>
            <a:ext cx="340158" cy="790282"/>
            <a:chOff x="1833525" y="1019142"/>
            <a:chExt cx="340158" cy="790282"/>
          </a:xfrm>
        </p:grpSpPr>
        <p:sp>
          <p:nvSpPr>
            <p:cNvPr id="32" name="TextBox 31"/>
            <p:cNvSpPr txBox="1"/>
            <p:nvPr/>
          </p:nvSpPr>
          <p:spPr>
            <a:xfrm>
              <a:off x="1833525" y="1019142"/>
              <a:ext cx="279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78572" y="3575052"/>
            <a:ext cx="508473" cy="790282"/>
            <a:chOff x="1760499" y="1019142"/>
            <a:chExt cx="508473" cy="790282"/>
          </a:xfrm>
        </p:grpSpPr>
        <p:sp>
          <p:nvSpPr>
            <p:cNvPr id="36" name="TextBox 35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616728" y="3575052"/>
            <a:ext cx="508473" cy="790282"/>
            <a:chOff x="1760499" y="1019142"/>
            <a:chExt cx="508473" cy="790282"/>
          </a:xfrm>
        </p:grpSpPr>
        <p:sp>
          <p:nvSpPr>
            <p:cNvPr id="40" name="TextBox 39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5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6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9"/>
          <p:cNvGrpSpPr/>
          <p:nvPr/>
        </p:nvGrpSpPr>
        <p:grpSpPr>
          <a:xfrm>
            <a:off x="3367071" y="3575052"/>
            <a:ext cx="522723" cy="790282"/>
            <a:chOff x="5192721" y="4926033"/>
            <a:chExt cx="522723" cy="790282"/>
          </a:xfrm>
        </p:grpSpPr>
        <p:sp>
          <p:nvSpPr>
            <p:cNvPr id="48" name="TextBox 47"/>
            <p:cNvSpPr txBox="1"/>
            <p:nvPr/>
          </p:nvSpPr>
          <p:spPr>
            <a:xfrm>
              <a:off x="5192721" y="5072085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2" name="Группа 55"/>
            <p:cNvGrpSpPr/>
            <p:nvPr/>
          </p:nvGrpSpPr>
          <p:grpSpPr>
            <a:xfrm>
              <a:off x="5375286" y="4926033"/>
              <a:ext cx="340158" cy="790282"/>
              <a:chOff x="1833525" y="1019142"/>
              <a:chExt cx="340158" cy="79028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33525" y="1019142"/>
                <a:ext cx="279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69"/>
          <p:cNvGrpSpPr/>
          <p:nvPr/>
        </p:nvGrpSpPr>
        <p:grpSpPr>
          <a:xfrm>
            <a:off x="2928915" y="3575052"/>
            <a:ext cx="474669" cy="790282"/>
            <a:chOff x="5667390" y="5035572"/>
            <a:chExt cx="474669" cy="790282"/>
          </a:xfrm>
        </p:grpSpPr>
        <p:sp>
          <p:nvSpPr>
            <p:cNvPr id="49" name="TextBox 48"/>
            <p:cNvSpPr txBox="1"/>
            <p:nvPr/>
          </p:nvSpPr>
          <p:spPr>
            <a:xfrm>
              <a:off x="5667390" y="5181624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5813442" y="5035572"/>
              <a:ext cx="328617" cy="790282"/>
              <a:chOff x="1797011" y="1019142"/>
              <a:chExt cx="339005" cy="79028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797011" y="1019142"/>
                <a:ext cx="316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97011" y="1347759"/>
                <a:ext cx="339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870038" y="1420785"/>
                <a:ext cx="21907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572000" y="25161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156683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6905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018" y="437833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-1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9018" y="525465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-2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19018" y="6167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-3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Группа 88"/>
          <p:cNvGrpSpPr/>
          <p:nvPr/>
        </p:nvGrpSpPr>
        <p:grpSpPr>
          <a:xfrm>
            <a:off x="117414" y="3611565"/>
            <a:ext cx="618012" cy="790282"/>
            <a:chOff x="5667390" y="5327676"/>
            <a:chExt cx="618012" cy="790282"/>
          </a:xfrm>
        </p:grpSpPr>
        <p:sp>
          <p:nvSpPr>
            <p:cNvPr id="90" name="TextBox 89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6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3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2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94"/>
          <p:cNvGrpSpPr/>
          <p:nvPr/>
        </p:nvGrpSpPr>
        <p:grpSpPr>
          <a:xfrm>
            <a:off x="1030239" y="3611565"/>
            <a:ext cx="618012" cy="790282"/>
            <a:chOff x="5667390" y="5327676"/>
            <a:chExt cx="618012" cy="790282"/>
          </a:xfrm>
        </p:grpSpPr>
        <p:sp>
          <p:nvSpPr>
            <p:cNvPr id="96" name="TextBox 95"/>
            <p:cNvSpPr txBox="1"/>
            <p:nvPr/>
          </p:nvSpPr>
          <p:spPr>
            <a:xfrm>
              <a:off x="5667390" y="5473728"/>
              <a:ext cx="3225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  <a:sym typeface="Symbol"/>
                </a:rPr>
                <a:t>-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61" name="Группа 78"/>
            <p:cNvGrpSpPr/>
            <p:nvPr/>
          </p:nvGrpSpPr>
          <p:grpSpPr>
            <a:xfrm>
              <a:off x="5776929" y="5327676"/>
              <a:ext cx="508473" cy="790282"/>
              <a:chOff x="1760499" y="1019142"/>
              <a:chExt cx="508473" cy="790282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0499" y="1019142"/>
                <a:ext cx="5084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7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833525" y="134775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>
                    <a:solidFill>
                      <a:schemeClr val="accent1">
                        <a:lumMod val="75000"/>
                      </a:schemeClr>
                    </a:solidFill>
                    <a:sym typeface="Symbol"/>
                  </a:rPr>
                  <a:t>6</a:t>
                </a:r>
                <a:endParaRPr lang="ru-RU" sz="2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870038" y="1420785"/>
                <a:ext cx="292104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106"/>
          <p:cNvGrpSpPr/>
          <p:nvPr/>
        </p:nvGrpSpPr>
        <p:grpSpPr>
          <a:xfrm>
            <a:off x="8405865" y="3575052"/>
            <a:ext cx="508473" cy="790282"/>
            <a:chOff x="1760499" y="1019142"/>
            <a:chExt cx="508473" cy="790282"/>
          </a:xfrm>
        </p:grpSpPr>
        <p:sp>
          <p:nvSpPr>
            <p:cNvPr id="108" name="TextBox 107"/>
            <p:cNvSpPr txBox="1"/>
            <p:nvPr/>
          </p:nvSpPr>
          <p:spPr>
            <a:xfrm>
              <a:off x="1760499" y="1019142"/>
              <a:ext cx="508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3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33525" y="13477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2</a:t>
              </a:r>
              <a:endParaRPr lang="ru-RU" sz="24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870038" y="1420785"/>
              <a:ext cx="292104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16"/>
          <p:cNvGrpSpPr/>
          <p:nvPr/>
        </p:nvGrpSpPr>
        <p:grpSpPr>
          <a:xfrm>
            <a:off x="-1124028" y="2735253"/>
            <a:ext cx="11099951" cy="1831185"/>
            <a:chOff x="-1105770" y="2735253"/>
            <a:chExt cx="11099950" cy="1831185"/>
          </a:xfrm>
        </p:grpSpPr>
        <p:sp>
          <p:nvSpPr>
            <p:cNvPr id="13" name="Полилиния 12"/>
            <p:cNvSpPr/>
            <p:nvPr/>
          </p:nvSpPr>
          <p:spPr>
            <a:xfrm>
              <a:off x="4580731" y="2735253"/>
              <a:ext cx="2711487" cy="931872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10800000">
              <a:off x="1815268" y="3648078"/>
              <a:ext cx="2779752" cy="918360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-1105770" y="2735253"/>
              <a:ext cx="2921040" cy="954873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 rot="10800000">
              <a:off x="7292218" y="3611565"/>
              <a:ext cx="2701962" cy="949338"/>
            </a:xfrm>
            <a:custGeom>
              <a:avLst/>
              <a:gdLst>
                <a:gd name="connsiteX0" fmla="*/ 0 w 4562475"/>
                <a:gd name="connsiteY0" fmla="*/ 1539081 h 1539081"/>
                <a:gd name="connsiteX1" fmla="*/ 2271713 w 4562475"/>
                <a:gd name="connsiteY1" fmla="*/ 5556 h 1539081"/>
                <a:gd name="connsiteX2" fmla="*/ 4562475 w 4562475"/>
                <a:gd name="connsiteY2" fmla="*/ 1505743 h 15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2475" h="1539081">
                  <a:moveTo>
                    <a:pt x="0" y="1539081"/>
                  </a:moveTo>
                  <a:cubicBezTo>
                    <a:pt x="755650" y="775096"/>
                    <a:pt x="1511301" y="11112"/>
                    <a:pt x="2271713" y="5556"/>
                  </a:cubicBezTo>
                  <a:cubicBezTo>
                    <a:pt x="3032126" y="0"/>
                    <a:pt x="3797300" y="752871"/>
                    <a:pt x="4562475" y="150574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409518" y="471447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C0000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sin</a:t>
            </a:r>
            <a:r>
              <a:rPr lang="ru-RU" sz="2800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sym typeface="Symbol"/>
              </a:rPr>
              <a:t>x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09518" y="866769"/>
            <a:ext cx="1925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n-CL" sz="2800" b="1" i="1" dirty="0" smtClean="0">
                <a:solidFill>
                  <a:srgbClr val="00B050"/>
                </a:solidFill>
                <a:sym typeface="Symbol"/>
              </a:rPr>
              <a:t>y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= </a:t>
            </a:r>
            <a:r>
              <a:rPr lang="ru-RU" sz="2800" b="1" i="1" dirty="0" err="1" smtClean="0">
                <a:solidFill>
                  <a:srgbClr val="00B050"/>
                </a:solidFill>
                <a:sym typeface="Symbol"/>
              </a:rPr>
              <a:t>sin</a:t>
            </a:r>
            <a:r>
              <a:rPr lang="ru-RU" sz="3200" i="1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ru-RU" sz="2800" b="1" i="1" dirty="0" err="1" smtClean="0">
                <a:solidFill>
                  <a:srgbClr val="00B050"/>
                </a:solidFill>
                <a:sym typeface="Symbol"/>
              </a:rPr>
              <a:t>x</a:t>
            </a:r>
            <a:r>
              <a:rPr lang="ru-RU" sz="2800" b="1" i="1" dirty="0" smtClean="0">
                <a:solidFill>
                  <a:srgbClr val="00B050"/>
                </a:solidFill>
                <a:sym typeface="Symbol"/>
              </a:rPr>
              <a:t>  2</a:t>
            </a:r>
            <a:endParaRPr lang="ru-RU" sz="3200" i="1" dirty="0">
              <a:solidFill>
                <a:srgbClr val="00B050"/>
              </a:solidFill>
            </a:endParaRPr>
          </a:p>
        </p:txBody>
      </p:sp>
      <p:grpSp>
        <p:nvGrpSpPr>
          <p:cNvPr id="69" name="Группа 157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</p:grpSpPr>
        <p:sp>
          <p:nvSpPr>
            <p:cNvPr id="128" name="Овал 127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158"/>
          <p:cNvGrpSpPr/>
          <p:nvPr/>
        </p:nvGrpSpPr>
        <p:grpSpPr>
          <a:xfrm>
            <a:off x="-539820" y="2698740"/>
            <a:ext cx="9274303" cy="1898676"/>
            <a:chOff x="-539820" y="2698740"/>
            <a:chExt cx="9274303" cy="1898676"/>
          </a:xfrm>
          <a:solidFill>
            <a:srgbClr val="C00000"/>
          </a:solidFill>
        </p:grpSpPr>
        <p:sp>
          <p:nvSpPr>
            <p:cNvPr id="160" name="Овал 159"/>
            <p:cNvSpPr/>
            <p:nvPr/>
          </p:nvSpPr>
          <p:spPr>
            <a:xfrm>
              <a:off x="5886468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6835806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27396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7748631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8661456" y="452439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9736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535486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406081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3147994" y="4524390"/>
              <a:ext cx="73025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2235168" y="4086234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373005" y="2698740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 flipH="1">
              <a:off x="-539820" y="3136896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797012" y="3611565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322343" y="3173409"/>
              <a:ext cx="73027" cy="7302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90440" y="0"/>
            <a:ext cx="1962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№ 16.28 (а)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46 L 0.00069 0.2673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00069 0.2671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1417</Words>
  <Application>Microsoft Office PowerPoint</Application>
  <PresentationFormat>Экран (4:3)</PresentationFormat>
  <Paragraphs>987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Построение графиков тригонометрических функций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96</cp:revision>
  <dcterms:modified xsi:type="dcterms:W3CDTF">2011-11-11T11:13:10Z</dcterms:modified>
</cp:coreProperties>
</file>