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6" r:id="rId13"/>
    <p:sldId id="257" r:id="rId14"/>
    <p:sldId id="258" r:id="rId15"/>
    <p:sldId id="259" r:id="rId16"/>
    <p:sldId id="260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00D661"/>
    <a:srgbClr val="00B853"/>
    <a:srgbClr val="00EE6C"/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BC20F-C2CD-4AE3-966F-A506E2558603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29.10.2009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784" y="4714884"/>
            <a:ext cx="94297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Палеозойская эра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58138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Пермий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000628" cy="521495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Пермский период – последний период палеозойской эры. Начался 280 млн. лет назад, продолжительность 45 млн. лет. Пермский период выделен в 1841 английским геологом Р. Мурчисоном на Урале и Русской равнине (на территории Пермской губернии, отсюда название). Подразделяется на нижний и верхний отделы. Общепринятой схемы расчленения на ярусы не существует. Характеризуется интенсивными тектоническими движениями, связанными с последними фазами герцинской складчатости и обширными регрессиями моря. В отложениях пермской системы – угли, нефть и газ, каменные и калийные соли, медистые песчаники, фосфориты.</a:t>
            </a:r>
            <a:endParaRPr lang="ru-RU" i="1" dirty="0"/>
          </a:p>
        </p:txBody>
      </p:sp>
      <p:pic>
        <p:nvPicPr>
          <p:cNvPr id="2050" name="Picture 2" descr="C:\Documents and Settings\Admin\Рабочий стол\Палеозойская эра\0085.h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369329" cy="235745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72132" y="35718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Двинозавр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1" name="Picture 3" descr="C:\Documents and Settings\Admin\Рабочий стол\Палеозойская эра\0084.h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357694"/>
            <a:ext cx="3357586" cy="221457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00694" y="45005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Каккопс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6000792"/>
          </a:xfrm>
        </p:spPr>
        <p:txBody>
          <a:bodyPr>
            <a:normAutofit/>
          </a:bodyPr>
          <a:lstStyle/>
          <a:p>
            <a:r>
              <a:rPr lang="ru-RU" i="1" dirty="0" smtClean="0"/>
              <a:t>Палеозойская эра – крупный период в истории развития земли, следовавшей за архейской или азойской эрой, и предшествовавший мезозойской эре. Отложения палеозойской эры составляют палеозойскую группу слоёв, совокупность которых достигает в некоторых местностях 30000м. мощности, почти в 10 раз превышает мощность мезозойских отложений, что указывает, конечно на весьма значительную её продолжительность. Её началом считают появление организмов, снабженных скелетами, раковинами, панцирями: причем защитные приспособления возникают сразу во многих группах организмов.</a:t>
            </a:r>
            <a:endParaRPr lang="ru-RU" i="1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Ранний</a:t>
            </a:r>
            <a:r>
              <a:rPr lang="ru-RU" sz="6000" b="1" dirty="0" smtClean="0"/>
              <a:t> </a:t>
            </a:r>
            <a:r>
              <a:rPr lang="ru-RU" sz="6000" dirty="0" smtClean="0"/>
              <a:t>палеозой</a:t>
            </a:r>
            <a:endParaRPr lang="ru-RU" sz="6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714884"/>
            <a:ext cx="8229600" cy="1928834"/>
          </a:xfrm>
        </p:spPr>
        <p:txBody>
          <a:bodyPr/>
          <a:lstStyle/>
          <a:p>
            <a:r>
              <a:rPr lang="ru-RU" i="1" dirty="0" smtClean="0"/>
              <a:t>Палеозой - эра древней жизни, началась 570 миллионов лет назад и продолжалась около 320 миллионов лет.</a:t>
            </a:r>
            <a:endParaRPr lang="ru-RU" i="1" dirty="0"/>
          </a:p>
        </p:txBody>
      </p:sp>
      <p:pic>
        <p:nvPicPr>
          <p:cNvPr id="1026" name="Picture 2" descr="C:\Documents and Settings\Admin\Рабочий стол\Палеозойская эра\slide0129_image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00990" cy="3000396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38200"/>
          </a:xfrm>
        </p:spPr>
        <p:txBody>
          <a:bodyPr>
            <a:noAutofit/>
          </a:bodyPr>
          <a:lstStyle/>
          <a:p>
            <a:r>
              <a:rPr lang="ru-RU" sz="4000" dirty="0" smtClean="0"/>
              <a:t> Геологические системы палеозоя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251778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Палеозой включает 6 геологических систем: кембрийскую, ордовикскую, силурийскую, девонскую, каменноугольную и пермскую. Палеозойская эра характеризуется 2 главными эпохами складчатости: калидонской (Великобритания, Скандинавский полуостров, Шпицберген, Казахстан и др.) и герцинский (Центральная Европа, Урал, Аппалачи).</a:t>
            </a:r>
            <a:endParaRPr lang="ru-RU" i="1" dirty="0"/>
          </a:p>
        </p:txBody>
      </p:sp>
      <p:pic>
        <p:nvPicPr>
          <p:cNvPr id="2050" name="Picture 2" descr="C:\Documents and Settings\Admin\Рабочий стол\Палеозойская эра\463631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9066"/>
            <a:ext cx="838690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1409680"/>
          </a:xfrm>
        </p:spPr>
        <p:txBody>
          <a:bodyPr>
            <a:noAutofit/>
          </a:bodyPr>
          <a:lstStyle/>
          <a:p>
            <a:pPr algn="ctr"/>
            <a:r>
              <a:rPr lang="ru-RU" sz="66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Кембрий</a:t>
            </a:r>
            <a:br>
              <a:rPr lang="ru-RU" sz="66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706809"/>
            <a:ext cx="4929222" cy="31511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Кембрийский период начался 570±20 млн. лет назад, длительность 80 млн. В кембрийский период впервые в геологической истории появились скелетные организмы.</a:t>
            </a:r>
            <a:endParaRPr lang="ru-RU" i="1" dirty="0"/>
          </a:p>
        </p:txBody>
      </p:sp>
      <p:pic>
        <p:nvPicPr>
          <p:cNvPr id="3074" name="Picture 2" descr="C:\Documents and Settings\Admin\Рабочий стол\Палеозойская эра\125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571900" cy="226848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6" name="Picture 4" descr="C:\Documents and Settings\Admin\Рабочий стол\Палеозойская эра\01315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4357718" cy="38576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57158" y="135729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Археоциаты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2863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Биллингселла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3786214" cy="242889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Ордовикский период – второй период палеозойской эры. Начало ордовикского периода 490±15 млн. лет назад, продолжительность 65 млн. лет.</a:t>
            </a:r>
          </a:p>
          <a:p>
            <a:pPr>
              <a:buNone/>
            </a:pPr>
            <a:endParaRPr lang="ru-RU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0" y="4786322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 раннем и начале среднего ордовика происходило максимальное расширение морских пространств</a:t>
            </a:r>
            <a:r>
              <a:rPr lang="ru-RU" sz="2200" i="1" dirty="0" smtClean="0"/>
              <a:t>.</a:t>
            </a:r>
            <a:endParaRPr lang="ru-RU" sz="2200" i="1" dirty="0"/>
          </a:p>
        </p:txBody>
      </p:sp>
      <p:pic>
        <p:nvPicPr>
          <p:cNvPr id="4098" name="Picture 2" descr="C:\Documents and Settings\Admin\Рабочий стол\Палеозойская эра\моллюс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3643338" cy="2445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 descr="C:\Documents and Settings\Admin\Рабочий стол\Палеозойская эра\0129.h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256"/>
            <a:ext cx="3286148" cy="2247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43108" y="357166"/>
            <a:ext cx="4214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Ордовик</a:t>
            </a:r>
            <a:endParaRPr lang="ru-RU" sz="6600" b="1" cap="none" spc="300" dirty="0">
              <a:ln w="1143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378619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Моллюски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Платилихас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9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863D"/>
            </a:gs>
            <a:gs pos="50000">
              <a:srgbClr val="00B853"/>
            </a:gs>
            <a:gs pos="100000">
              <a:srgbClr val="00EE6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142984"/>
            <a:ext cx="4714876" cy="5286412"/>
          </a:xfrm>
        </p:spPr>
        <p:txBody>
          <a:bodyPr>
            <a:noAutofit/>
          </a:bodyPr>
          <a:lstStyle/>
          <a:p>
            <a:r>
              <a:rPr lang="ru-RU" sz="2100" i="1" dirty="0" smtClean="0"/>
              <a:t>Третий период палеозойской эры геологической истории. Начался 435 млн. лет назад, длительность 30 млн. лет. Подразделяется на 2 отдела. </a:t>
            </a:r>
          </a:p>
          <a:p>
            <a:endParaRPr lang="ru-RU" sz="2100" i="1" dirty="0" smtClean="0"/>
          </a:p>
          <a:p>
            <a:r>
              <a:rPr lang="ru-RU" sz="2100" i="1" dirty="0" smtClean="0"/>
              <a:t>Самый крупный массив суши в Силурийской системе — материк Гондвана. </a:t>
            </a:r>
          </a:p>
          <a:p>
            <a:endParaRPr lang="ru-RU" sz="2100" i="1" dirty="0" smtClean="0"/>
          </a:p>
          <a:p>
            <a:r>
              <a:rPr lang="ru-RU" sz="2100" i="1" dirty="0" smtClean="0"/>
              <a:t>Начало Силурийского периода характеризовалось глобальной морской трансгрессией, конец — завершением каледонской складчатости.</a:t>
            </a:r>
            <a:endParaRPr lang="ru-RU" sz="2100" i="1" dirty="0"/>
          </a:p>
        </p:txBody>
      </p:sp>
      <p:pic>
        <p:nvPicPr>
          <p:cNvPr id="1026" name="Picture 2" descr="C:\Documents and Settings\Admin\Рабочий стол\Палеозойская эра\0119.h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3764306" cy="2786082"/>
          </a:xfrm>
          <a:prstGeom prst="round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Documents and Settings\Admin\Рабочий стол\Палеозойская эра\2927982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2939119" cy="2357454"/>
          </a:xfrm>
          <a:prstGeom prst="round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28662" y="128586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Морская лилия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40005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Биркения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0"/>
            <a:ext cx="30732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Силур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4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Девон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786346" cy="428628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Четвертый период палеозойской эры геологической истории. Начался 400 млн. лет назад, длился около 55 млн. лет. Подразделяется на 3 отдела и 7 ярусов. Начало периода характеризовалось отступанием моря и накоплением толщ мощных континентальных (красноцветных)отложений. Основные полезные ископаемые — нефть и газ, каменные и калийные соли, медистые песчаники.</a:t>
            </a:r>
            <a:endParaRPr lang="ru-RU" i="1" dirty="0"/>
          </a:p>
        </p:txBody>
      </p:sp>
      <p:pic>
        <p:nvPicPr>
          <p:cNvPr id="1026" name="Picture 2" descr="C:\Documents and Settings\Admin\Рабочий стол\Палеозойская эра\01010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2962275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86380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Аргириаспис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C:\Documents and Settings\Admin\Рабочий стол\Палеозойская эра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00504"/>
            <a:ext cx="2928958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D6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14942" y="53578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Целакант</a:t>
            </a:r>
            <a:endParaRPr lang="ru-RU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4714876" cy="52863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Каменноугольный период – пятый период палеозойской эры геологической истории. Начался каменноугольный период 345 млн. лет назад; длительность 65 млн. лет. Подразделяется на 3 или 2 отдела. В каменноугольный период происходили интенсивные тектонические движения – герцинская складчатость. На приморских равнинах формировались залежи торфа и каменного угля.</a:t>
            </a:r>
            <a:endParaRPr lang="ru-RU" i="1" dirty="0"/>
          </a:p>
        </p:txBody>
      </p:sp>
      <p:pic>
        <p:nvPicPr>
          <p:cNvPr id="1026" name="Picture 2" descr="C:\Documents and Settings\Admin\Рабочий стол\Палеозойская эра\1510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71678"/>
            <a:ext cx="3857652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9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2066" y="45005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Стрекоза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28586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57166"/>
            <a:ext cx="8965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Каменноугольный период</a:t>
            </a:r>
            <a:endParaRPr lang="ru-RU" sz="5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итей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498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Тема Office</vt:lpstr>
      <vt:lpstr>Бумажная</vt:lpstr>
      <vt:lpstr>Метро</vt:lpstr>
      <vt:lpstr>Трек</vt:lpstr>
      <vt:lpstr>Тема1</vt:lpstr>
      <vt:lpstr>Литейная</vt:lpstr>
      <vt:lpstr>Аспект</vt:lpstr>
      <vt:lpstr>Deluxe</vt:lpstr>
      <vt:lpstr>1_Трек</vt:lpstr>
      <vt:lpstr>1_Аспект</vt:lpstr>
      <vt:lpstr>1_Литейная</vt:lpstr>
      <vt:lpstr>Изящная</vt:lpstr>
      <vt:lpstr>Слайд 1</vt:lpstr>
      <vt:lpstr>Слайд 2</vt:lpstr>
      <vt:lpstr>Ранний палеозой</vt:lpstr>
      <vt:lpstr> Геологические системы палеозоя</vt:lpstr>
      <vt:lpstr>Кембрий </vt:lpstr>
      <vt:lpstr>Слайд 6</vt:lpstr>
      <vt:lpstr>Слайд 7</vt:lpstr>
      <vt:lpstr>Девон</vt:lpstr>
      <vt:lpstr>Слайд 9</vt:lpstr>
      <vt:lpstr>Пермий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Палеозойская эра</dc:title>
  <dc:creator>Admin</dc:creator>
  <cp:lastModifiedBy>Фокстрот</cp:lastModifiedBy>
  <cp:revision>24</cp:revision>
  <dcterms:created xsi:type="dcterms:W3CDTF">2009-04-26T16:39:25Z</dcterms:created>
  <dcterms:modified xsi:type="dcterms:W3CDTF">2009-10-29T15:51:34Z</dcterms:modified>
</cp:coreProperties>
</file>