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C3514"/>
    <a:srgbClr val="FF33CC"/>
    <a:srgbClr val="FBF9FD"/>
    <a:srgbClr val="E8DA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58" autoAdjust="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F130D-6C25-40F5-8295-31838BA27F80}" type="doc">
      <dgm:prSet loTypeId="urn:microsoft.com/office/officeart/2005/8/layout/radial1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388D96-70F9-4B57-8F67-15E58D4D7EE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err="1" smtClean="0"/>
            <a:t>Имунная</a:t>
          </a:r>
          <a:r>
            <a:rPr lang="ru-RU" dirty="0" smtClean="0"/>
            <a:t> система</a:t>
          </a:r>
          <a:endParaRPr lang="ru-RU" dirty="0"/>
        </a:p>
      </dgm:t>
    </dgm:pt>
    <dgm:pt modelId="{6BBCC29D-D68E-4B73-8A17-3974AF46D69D}" type="parTrans" cxnId="{7F9BD554-81F4-497C-B638-63A8594092B9}">
      <dgm:prSet/>
      <dgm:spPr/>
      <dgm:t>
        <a:bodyPr/>
        <a:lstStyle/>
        <a:p>
          <a:endParaRPr lang="ru-RU"/>
        </a:p>
      </dgm:t>
    </dgm:pt>
    <dgm:pt modelId="{B0F26AAD-035D-4BB5-B719-5715F4C41231}" type="sibTrans" cxnId="{7F9BD554-81F4-497C-B638-63A8594092B9}">
      <dgm:prSet/>
      <dgm:spPr/>
      <dgm:t>
        <a:bodyPr/>
        <a:lstStyle/>
        <a:p>
          <a:endParaRPr lang="ru-RU"/>
        </a:p>
      </dgm:t>
    </dgm:pt>
    <dgm:pt modelId="{1B7BDFF2-E7D3-4AD5-99B0-18A18BCE5415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Паразиты</a:t>
          </a:r>
          <a:endParaRPr lang="ru-RU" dirty="0"/>
        </a:p>
      </dgm:t>
    </dgm:pt>
    <dgm:pt modelId="{ACAF8FEC-30DA-4A88-A6CE-673193609961}" type="parTrans" cxnId="{4198A05E-89AA-4B96-939F-89F7586209B0}">
      <dgm:prSet/>
      <dgm:spPr/>
      <dgm:t>
        <a:bodyPr/>
        <a:lstStyle/>
        <a:p>
          <a:endParaRPr lang="ru-RU"/>
        </a:p>
      </dgm:t>
    </dgm:pt>
    <dgm:pt modelId="{5203F099-52D3-4DD0-BCDF-34F409FC2255}" type="sibTrans" cxnId="{4198A05E-89AA-4B96-939F-89F7586209B0}">
      <dgm:prSet/>
      <dgm:spPr/>
      <dgm:t>
        <a:bodyPr/>
        <a:lstStyle/>
        <a:p>
          <a:endParaRPr lang="ru-RU"/>
        </a:p>
      </dgm:t>
    </dgm:pt>
    <dgm:pt modelId="{C4C7BC16-C927-4C70-9D2E-5256E0DC029B}">
      <dgm:prSet phldrT="[Текст]"/>
      <dgm:spPr>
        <a:solidFill>
          <a:srgbClr val="FF33CC"/>
        </a:solidFill>
        <a:scene3d>
          <a:camera prst="orthographicFront"/>
          <a:lightRig rig="chilly" dir="t"/>
        </a:scene3d>
        <a:sp3d prstMaterial="translucentPowder">
          <a:bevelT w="279400" h="57150" prst="softRound"/>
          <a:bevelB w="50800"/>
        </a:sp3d>
      </dgm:spPr>
      <dgm:t>
        <a:bodyPr/>
        <a:lstStyle/>
        <a:p>
          <a:r>
            <a:rPr lang="ru-RU" dirty="0" smtClean="0"/>
            <a:t>Токсины</a:t>
          </a:r>
          <a:endParaRPr lang="ru-RU" dirty="0"/>
        </a:p>
      </dgm:t>
    </dgm:pt>
    <dgm:pt modelId="{3DE9D068-8CC4-4BEC-82B4-0C75B7A5A408}" type="parTrans" cxnId="{7884C34B-5B0F-4239-9B16-2ACF1868B836}">
      <dgm:prSet/>
      <dgm:spPr/>
      <dgm:t>
        <a:bodyPr/>
        <a:lstStyle/>
        <a:p>
          <a:endParaRPr lang="ru-RU"/>
        </a:p>
      </dgm:t>
    </dgm:pt>
    <dgm:pt modelId="{214FA550-9EF8-46E7-B0EB-A7593897AC74}" type="sibTrans" cxnId="{7884C34B-5B0F-4239-9B16-2ACF1868B836}">
      <dgm:prSet/>
      <dgm:spPr/>
      <dgm:t>
        <a:bodyPr/>
        <a:lstStyle/>
        <a:p>
          <a:endParaRPr lang="ru-RU"/>
        </a:p>
      </dgm:t>
    </dgm:pt>
    <dgm:pt modelId="{BEA140E2-572C-4F58-A069-39D88AB3C44E}">
      <dgm:prSet phldrT="[Текст]"/>
      <dgm:spPr>
        <a:solidFill>
          <a:srgbClr val="FC3514"/>
        </a:solidFill>
      </dgm:spPr>
      <dgm:t>
        <a:bodyPr/>
        <a:lstStyle/>
        <a:p>
          <a:r>
            <a:rPr lang="ru-RU" dirty="0" smtClean="0"/>
            <a:t>Бактерии</a:t>
          </a:r>
          <a:endParaRPr lang="ru-RU" dirty="0"/>
        </a:p>
      </dgm:t>
    </dgm:pt>
    <dgm:pt modelId="{73BC083C-D86F-41FA-9D3D-61A17D15E310}" type="parTrans" cxnId="{A8C8978E-463F-4203-9CD3-42D9F3DB6BD0}">
      <dgm:prSet/>
      <dgm:spPr/>
      <dgm:t>
        <a:bodyPr/>
        <a:lstStyle/>
        <a:p>
          <a:endParaRPr lang="ru-RU"/>
        </a:p>
      </dgm:t>
    </dgm:pt>
    <dgm:pt modelId="{A0099B0E-BCA9-4555-B8C0-73B8A5C32CE5}" type="sibTrans" cxnId="{A8C8978E-463F-4203-9CD3-42D9F3DB6BD0}">
      <dgm:prSet/>
      <dgm:spPr/>
      <dgm:t>
        <a:bodyPr/>
        <a:lstStyle/>
        <a:p>
          <a:endParaRPr lang="ru-RU"/>
        </a:p>
      </dgm:t>
    </dgm:pt>
    <dgm:pt modelId="{D24F465A-33DF-4A85-BF2A-87E2C0E5736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Вирусы</a:t>
          </a:r>
          <a:endParaRPr lang="ru-RU" dirty="0"/>
        </a:p>
      </dgm:t>
    </dgm:pt>
    <dgm:pt modelId="{6D2E2159-CAFD-4282-92AA-A862B952CDC1}" type="parTrans" cxnId="{50500A11-8A5C-4499-9624-CA8610E19742}">
      <dgm:prSet/>
      <dgm:spPr/>
      <dgm:t>
        <a:bodyPr/>
        <a:lstStyle/>
        <a:p>
          <a:endParaRPr lang="ru-RU"/>
        </a:p>
      </dgm:t>
    </dgm:pt>
    <dgm:pt modelId="{6964E43C-C24A-4F8D-B70A-A8122F1AAFCA}" type="sibTrans" cxnId="{50500A11-8A5C-4499-9624-CA8610E19742}">
      <dgm:prSet/>
      <dgm:spPr/>
      <dgm:t>
        <a:bodyPr/>
        <a:lstStyle/>
        <a:p>
          <a:endParaRPr lang="ru-RU"/>
        </a:p>
      </dgm:t>
    </dgm:pt>
    <dgm:pt modelId="{A1566F3D-FCFF-4E86-ADF4-FE9F2051A40E}">
      <dgm:prSet phldrT="[Текст]" phldr="1"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3A88E1CC-3009-4A40-B058-3C6C8150351C}" type="parTrans" cxnId="{02325858-C33A-4705-95A3-76B9A2EA9304}">
      <dgm:prSet/>
      <dgm:spPr/>
      <dgm:t>
        <a:bodyPr/>
        <a:lstStyle/>
        <a:p>
          <a:endParaRPr lang="ru-RU"/>
        </a:p>
      </dgm:t>
    </dgm:pt>
    <dgm:pt modelId="{84C581F4-115E-474E-BE6D-7BA9C397B0C8}" type="sibTrans" cxnId="{02325858-C33A-4705-95A3-76B9A2EA9304}">
      <dgm:prSet/>
      <dgm:spPr/>
      <dgm:t>
        <a:bodyPr/>
        <a:lstStyle/>
        <a:p>
          <a:endParaRPr lang="ru-RU"/>
        </a:p>
      </dgm:t>
    </dgm:pt>
    <dgm:pt modelId="{17A80CEB-EF3D-4240-8705-DB481E91367E}">
      <dgm:prSet phldrT="[Текст]" phldr="1" custRadScaleRad="116236" custRadScaleInc="868"/>
      <dgm:spPr>
        <a:solidFill>
          <a:srgbClr val="FC3514"/>
        </a:solidFill>
      </dgm:spPr>
      <dgm:t>
        <a:bodyPr/>
        <a:lstStyle/>
        <a:p>
          <a:endParaRPr lang="ru-RU" dirty="0"/>
        </a:p>
      </dgm:t>
    </dgm:pt>
    <dgm:pt modelId="{3F9E6E6F-7DB3-4255-843F-FB38569EA50D}" type="parTrans" cxnId="{A3FC831F-4513-45FF-A8D4-ABA02A47B340}">
      <dgm:prSet/>
      <dgm:spPr/>
      <dgm:t>
        <a:bodyPr/>
        <a:lstStyle/>
        <a:p>
          <a:endParaRPr lang="ru-RU"/>
        </a:p>
      </dgm:t>
    </dgm:pt>
    <dgm:pt modelId="{D7126EC8-5990-44BB-81F9-367B69CFF22A}" type="sibTrans" cxnId="{A3FC831F-4513-45FF-A8D4-ABA02A47B340}">
      <dgm:prSet/>
      <dgm:spPr/>
      <dgm:t>
        <a:bodyPr/>
        <a:lstStyle/>
        <a:p>
          <a:endParaRPr lang="ru-RU"/>
        </a:p>
      </dgm:t>
    </dgm:pt>
    <dgm:pt modelId="{43EE15FF-D69B-4C9E-BD06-34774D3C77A5}">
      <dgm:prSet/>
      <dgm:spPr/>
      <dgm:t>
        <a:bodyPr/>
        <a:lstStyle/>
        <a:p>
          <a:r>
            <a:rPr lang="ru-RU" dirty="0" smtClean="0"/>
            <a:t>Загрязнение</a:t>
          </a:r>
          <a:endParaRPr lang="ru-RU" dirty="0"/>
        </a:p>
      </dgm:t>
    </dgm:pt>
    <dgm:pt modelId="{FE8234E0-A6F6-4EA2-A7F8-48B481D1A123}" type="parTrans" cxnId="{FDA57309-0055-4D4B-A510-1DACF9E773C3}">
      <dgm:prSet/>
      <dgm:spPr/>
      <dgm:t>
        <a:bodyPr/>
        <a:lstStyle/>
        <a:p>
          <a:endParaRPr lang="ru-RU"/>
        </a:p>
      </dgm:t>
    </dgm:pt>
    <dgm:pt modelId="{BF666833-EC51-4657-B736-7D28736C924B}" type="sibTrans" cxnId="{FDA57309-0055-4D4B-A510-1DACF9E773C3}">
      <dgm:prSet/>
      <dgm:spPr/>
      <dgm:t>
        <a:bodyPr/>
        <a:lstStyle/>
        <a:p>
          <a:endParaRPr lang="ru-RU"/>
        </a:p>
      </dgm:t>
    </dgm:pt>
    <dgm:pt modelId="{17ED3231-A2D9-42C3-96B0-4A627E32B11F}" type="pres">
      <dgm:prSet presAssocID="{362F130D-6C25-40F5-8295-31838BA27F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9E0F3-EAC8-4F94-8996-BD60C45AA36E}" type="pres">
      <dgm:prSet presAssocID="{E0388D96-70F9-4B57-8F67-15E58D4D7EEB}" presName="centerShape" presStyleLbl="node0" presStyleIdx="0" presStyleCnt="1" custScaleX="115265" custScaleY="112385"/>
      <dgm:spPr/>
      <dgm:t>
        <a:bodyPr/>
        <a:lstStyle/>
        <a:p>
          <a:endParaRPr lang="ru-RU"/>
        </a:p>
      </dgm:t>
    </dgm:pt>
    <dgm:pt modelId="{61E39B20-AC43-4968-B3FE-C78969E986DC}" type="pres">
      <dgm:prSet presAssocID="{ACAF8FEC-30DA-4A88-A6CE-673193609961}" presName="Name9" presStyleLbl="parChTrans1D2" presStyleIdx="0" presStyleCnt="5"/>
      <dgm:spPr/>
      <dgm:t>
        <a:bodyPr/>
        <a:lstStyle/>
        <a:p>
          <a:endParaRPr lang="ru-RU"/>
        </a:p>
      </dgm:t>
    </dgm:pt>
    <dgm:pt modelId="{2D717689-3FFB-4568-8009-7F9A91A863BC}" type="pres">
      <dgm:prSet presAssocID="{ACAF8FEC-30DA-4A88-A6CE-67319360996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2782C8B-DB32-4B4E-A18A-F2E13DE270F1}" type="pres">
      <dgm:prSet presAssocID="{1B7BDFF2-E7D3-4AD5-99B0-18A18BCE54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24055-A85F-4C13-8496-7FBCF6E3D34A}" type="pres">
      <dgm:prSet presAssocID="{3DE9D068-8CC4-4BEC-82B4-0C75B7A5A408}" presName="Name9" presStyleLbl="parChTrans1D2" presStyleIdx="1" presStyleCnt="5"/>
      <dgm:spPr/>
      <dgm:t>
        <a:bodyPr/>
        <a:lstStyle/>
        <a:p>
          <a:endParaRPr lang="ru-RU"/>
        </a:p>
      </dgm:t>
    </dgm:pt>
    <dgm:pt modelId="{D22EE33F-4F24-48F7-A943-DD91E5E949F4}" type="pres">
      <dgm:prSet presAssocID="{3DE9D068-8CC4-4BEC-82B4-0C75B7A5A40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5B97C96-86BD-4FC6-BD57-217040F2F26B}" type="pres">
      <dgm:prSet presAssocID="{C4C7BC16-C927-4C70-9D2E-5256E0DC029B}" presName="node" presStyleLbl="node1" presStyleIdx="1" presStyleCnt="5" custRadScaleRad="117296" custRadScaleInc="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701D2-595B-4524-8A81-FA8FF00249E7}" type="pres">
      <dgm:prSet presAssocID="{FE8234E0-A6F6-4EA2-A7F8-48B481D1A123}" presName="Name9" presStyleLbl="parChTrans1D2" presStyleIdx="2" presStyleCnt="5"/>
      <dgm:spPr/>
      <dgm:t>
        <a:bodyPr/>
        <a:lstStyle/>
        <a:p>
          <a:endParaRPr lang="ru-RU"/>
        </a:p>
      </dgm:t>
    </dgm:pt>
    <dgm:pt modelId="{0C96218E-8FDB-48C4-80A8-88C754A7F8D4}" type="pres">
      <dgm:prSet presAssocID="{FE8234E0-A6F6-4EA2-A7F8-48B481D1A12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9CC6B33-2045-4691-9B85-D5E6B08BA32A}" type="pres">
      <dgm:prSet presAssocID="{43EE15FF-D69B-4C9E-BD06-34774D3C77A5}" presName="node" presStyleLbl="node1" presStyleIdx="2" presStyleCnt="5" custRadScaleRad="105944" custRadScaleInc="-1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990AC-AC9F-4CF5-9671-B447918B9C7F}" type="pres">
      <dgm:prSet presAssocID="{73BC083C-D86F-41FA-9D3D-61A17D15E310}" presName="Name9" presStyleLbl="parChTrans1D2" presStyleIdx="3" presStyleCnt="5"/>
      <dgm:spPr/>
      <dgm:t>
        <a:bodyPr/>
        <a:lstStyle/>
        <a:p>
          <a:endParaRPr lang="ru-RU"/>
        </a:p>
      </dgm:t>
    </dgm:pt>
    <dgm:pt modelId="{C3C93770-3832-4D9A-8BB5-AD957254030D}" type="pres">
      <dgm:prSet presAssocID="{73BC083C-D86F-41FA-9D3D-61A17D15E31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1220646-FC3A-4781-8B34-A6507F4B780E}" type="pres">
      <dgm:prSet presAssocID="{BEA140E2-572C-4F58-A069-39D88AB3C44E}" presName="node" presStyleLbl="node1" presStyleIdx="3" presStyleCnt="5" custRadScaleRad="103325" custRadScaleInc="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03F42-10AD-48DD-9F39-0260FE763CBC}" type="pres">
      <dgm:prSet presAssocID="{6D2E2159-CAFD-4282-92AA-A862B952CDC1}" presName="Name9" presStyleLbl="parChTrans1D2" presStyleIdx="4" presStyleCnt="5"/>
      <dgm:spPr/>
      <dgm:t>
        <a:bodyPr/>
        <a:lstStyle/>
        <a:p>
          <a:endParaRPr lang="ru-RU"/>
        </a:p>
      </dgm:t>
    </dgm:pt>
    <dgm:pt modelId="{C8F26382-0BAE-46D6-8DCA-38BC610E7274}" type="pres">
      <dgm:prSet presAssocID="{6D2E2159-CAFD-4282-92AA-A862B952CDC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1B2F28B-D3A7-41BE-A0AC-91EE71506B6F}" type="pres">
      <dgm:prSet presAssocID="{D24F465A-33DF-4A85-BF2A-87E2C0E57360}" presName="node" presStyleLbl="node1" presStyleIdx="4" presStyleCnt="5" custRadScaleRad="122269" custRadScaleInc="-2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F4840-D614-4D96-B5C6-A7ABC7646625}" type="presOf" srcId="{6D2E2159-CAFD-4282-92AA-A862B952CDC1}" destId="{8A203F42-10AD-48DD-9F39-0260FE763CBC}" srcOrd="0" destOrd="0" presId="urn:microsoft.com/office/officeart/2005/8/layout/radial1"/>
    <dgm:cxn modelId="{8948EAF1-747E-4C49-A619-282B05623179}" type="presOf" srcId="{3DE9D068-8CC4-4BEC-82B4-0C75B7A5A408}" destId="{3DE24055-A85F-4C13-8496-7FBCF6E3D34A}" srcOrd="0" destOrd="0" presId="urn:microsoft.com/office/officeart/2005/8/layout/radial1"/>
    <dgm:cxn modelId="{831780E7-6BC6-4423-AF00-6FB5F6837469}" type="presOf" srcId="{1B7BDFF2-E7D3-4AD5-99B0-18A18BCE5415}" destId="{A2782C8B-DB32-4B4E-A18A-F2E13DE270F1}" srcOrd="0" destOrd="0" presId="urn:microsoft.com/office/officeart/2005/8/layout/radial1"/>
    <dgm:cxn modelId="{8A012D21-9B16-4CC0-A22C-20B13D54EDD6}" type="presOf" srcId="{BEA140E2-572C-4F58-A069-39D88AB3C44E}" destId="{01220646-FC3A-4781-8B34-A6507F4B780E}" srcOrd="0" destOrd="0" presId="urn:microsoft.com/office/officeart/2005/8/layout/radial1"/>
    <dgm:cxn modelId="{A0D115C5-9890-4F5A-8921-B9E0BEA16C59}" type="presOf" srcId="{73BC083C-D86F-41FA-9D3D-61A17D15E310}" destId="{C65990AC-AC9F-4CF5-9671-B447918B9C7F}" srcOrd="0" destOrd="0" presId="urn:microsoft.com/office/officeart/2005/8/layout/radial1"/>
    <dgm:cxn modelId="{7884C34B-5B0F-4239-9B16-2ACF1868B836}" srcId="{E0388D96-70F9-4B57-8F67-15E58D4D7EEB}" destId="{C4C7BC16-C927-4C70-9D2E-5256E0DC029B}" srcOrd="1" destOrd="0" parTransId="{3DE9D068-8CC4-4BEC-82B4-0C75B7A5A408}" sibTransId="{214FA550-9EF8-46E7-B0EB-A7593897AC74}"/>
    <dgm:cxn modelId="{50500A11-8A5C-4499-9624-CA8610E19742}" srcId="{E0388D96-70F9-4B57-8F67-15E58D4D7EEB}" destId="{D24F465A-33DF-4A85-BF2A-87E2C0E57360}" srcOrd="4" destOrd="0" parTransId="{6D2E2159-CAFD-4282-92AA-A862B952CDC1}" sibTransId="{6964E43C-C24A-4F8D-B70A-A8122F1AAFCA}"/>
    <dgm:cxn modelId="{02325858-C33A-4705-95A3-76B9A2EA9304}" srcId="{362F130D-6C25-40F5-8295-31838BA27F80}" destId="{A1566F3D-FCFF-4E86-ADF4-FE9F2051A40E}" srcOrd="1" destOrd="0" parTransId="{3A88E1CC-3009-4A40-B058-3C6C8150351C}" sibTransId="{84C581F4-115E-474E-BE6D-7BA9C397B0C8}"/>
    <dgm:cxn modelId="{3C9BB029-8044-4699-8BC8-D517BDDFA17C}" type="presOf" srcId="{FE8234E0-A6F6-4EA2-A7F8-48B481D1A123}" destId="{0C96218E-8FDB-48C4-80A8-88C754A7F8D4}" srcOrd="1" destOrd="0" presId="urn:microsoft.com/office/officeart/2005/8/layout/radial1"/>
    <dgm:cxn modelId="{ED408443-14D2-4D87-B94E-43C8E47AA7CB}" type="presOf" srcId="{ACAF8FEC-30DA-4A88-A6CE-673193609961}" destId="{61E39B20-AC43-4968-B3FE-C78969E986DC}" srcOrd="0" destOrd="0" presId="urn:microsoft.com/office/officeart/2005/8/layout/radial1"/>
    <dgm:cxn modelId="{4198A05E-89AA-4B96-939F-89F7586209B0}" srcId="{E0388D96-70F9-4B57-8F67-15E58D4D7EEB}" destId="{1B7BDFF2-E7D3-4AD5-99B0-18A18BCE5415}" srcOrd="0" destOrd="0" parTransId="{ACAF8FEC-30DA-4A88-A6CE-673193609961}" sibTransId="{5203F099-52D3-4DD0-BCDF-34F409FC2255}"/>
    <dgm:cxn modelId="{2E996196-8011-41A0-B13F-D3EE5AD738FB}" type="presOf" srcId="{C4C7BC16-C927-4C70-9D2E-5256E0DC029B}" destId="{B5B97C96-86BD-4FC6-BD57-217040F2F26B}" srcOrd="0" destOrd="0" presId="urn:microsoft.com/office/officeart/2005/8/layout/radial1"/>
    <dgm:cxn modelId="{FDA57309-0055-4D4B-A510-1DACF9E773C3}" srcId="{E0388D96-70F9-4B57-8F67-15E58D4D7EEB}" destId="{43EE15FF-D69B-4C9E-BD06-34774D3C77A5}" srcOrd="2" destOrd="0" parTransId="{FE8234E0-A6F6-4EA2-A7F8-48B481D1A123}" sibTransId="{BF666833-EC51-4657-B736-7D28736C924B}"/>
    <dgm:cxn modelId="{380E91A8-EDCE-4886-BE88-6210CEF4CDA1}" type="presOf" srcId="{3DE9D068-8CC4-4BEC-82B4-0C75B7A5A408}" destId="{D22EE33F-4F24-48F7-A943-DD91E5E949F4}" srcOrd="1" destOrd="0" presId="urn:microsoft.com/office/officeart/2005/8/layout/radial1"/>
    <dgm:cxn modelId="{7F9BD554-81F4-497C-B638-63A8594092B9}" srcId="{362F130D-6C25-40F5-8295-31838BA27F80}" destId="{E0388D96-70F9-4B57-8F67-15E58D4D7EEB}" srcOrd="0" destOrd="0" parTransId="{6BBCC29D-D68E-4B73-8A17-3974AF46D69D}" sibTransId="{B0F26AAD-035D-4BB5-B719-5715F4C41231}"/>
    <dgm:cxn modelId="{8DFDA252-1301-424E-B34F-571A1AADC663}" type="presOf" srcId="{FE8234E0-A6F6-4EA2-A7F8-48B481D1A123}" destId="{1D4701D2-595B-4524-8A81-FA8FF00249E7}" srcOrd="0" destOrd="0" presId="urn:microsoft.com/office/officeart/2005/8/layout/radial1"/>
    <dgm:cxn modelId="{AEC50A4A-185A-46F7-9AAC-98B58E8B6644}" type="presOf" srcId="{73BC083C-D86F-41FA-9D3D-61A17D15E310}" destId="{C3C93770-3832-4D9A-8BB5-AD957254030D}" srcOrd="1" destOrd="0" presId="urn:microsoft.com/office/officeart/2005/8/layout/radial1"/>
    <dgm:cxn modelId="{A8C8978E-463F-4203-9CD3-42D9F3DB6BD0}" srcId="{E0388D96-70F9-4B57-8F67-15E58D4D7EEB}" destId="{BEA140E2-572C-4F58-A069-39D88AB3C44E}" srcOrd="3" destOrd="0" parTransId="{73BC083C-D86F-41FA-9D3D-61A17D15E310}" sibTransId="{A0099B0E-BCA9-4555-B8C0-73B8A5C32CE5}"/>
    <dgm:cxn modelId="{A2E39EAF-362E-4F98-B6BD-996FE2DFBA2B}" type="presOf" srcId="{D24F465A-33DF-4A85-BF2A-87E2C0E57360}" destId="{51B2F28B-D3A7-41BE-A0AC-91EE71506B6F}" srcOrd="0" destOrd="0" presId="urn:microsoft.com/office/officeart/2005/8/layout/radial1"/>
    <dgm:cxn modelId="{2A0926D0-E4A3-4A6D-B6AE-90A5DB69F1F9}" type="presOf" srcId="{E0388D96-70F9-4B57-8F67-15E58D4D7EEB}" destId="{8F69E0F3-EAC8-4F94-8996-BD60C45AA36E}" srcOrd="0" destOrd="0" presId="urn:microsoft.com/office/officeart/2005/8/layout/radial1"/>
    <dgm:cxn modelId="{F55A9347-D828-485F-8749-A791E2600920}" type="presOf" srcId="{6D2E2159-CAFD-4282-92AA-A862B952CDC1}" destId="{C8F26382-0BAE-46D6-8DCA-38BC610E7274}" srcOrd="1" destOrd="0" presId="urn:microsoft.com/office/officeart/2005/8/layout/radial1"/>
    <dgm:cxn modelId="{65CFB017-DCE8-43B8-AAEB-A611F798F4EE}" type="presOf" srcId="{362F130D-6C25-40F5-8295-31838BA27F80}" destId="{17ED3231-A2D9-42C3-96B0-4A627E32B11F}" srcOrd="0" destOrd="0" presId="urn:microsoft.com/office/officeart/2005/8/layout/radial1"/>
    <dgm:cxn modelId="{CA361066-BD20-48CB-B048-DA0E0D587CD2}" type="presOf" srcId="{ACAF8FEC-30DA-4A88-A6CE-673193609961}" destId="{2D717689-3FFB-4568-8009-7F9A91A863BC}" srcOrd="1" destOrd="0" presId="urn:microsoft.com/office/officeart/2005/8/layout/radial1"/>
    <dgm:cxn modelId="{A3FC831F-4513-45FF-A8D4-ABA02A47B340}" srcId="{362F130D-6C25-40F5-8295-31838BA27F80}" destId="{17A80CEB-EF3D-4240-8705-DB481E91367E}" srcOrd="2" destOrd="0" parTransId="{3F9E6E6F-7DB3-4255-843F-FB38569EA50D}" sibTransId="{D7126EC8-5990-44BB-81F9-367B69CFF22A}"/>
    <dgm:cxn modelId="{46A9B3C5-A153-4E90-A0BD-0B222147AE5D}" type="presOf" srcId="{43EE15FF-D69B-4C9E-BD06-34774D3C77A5}" destId="{F9CC6B33-2045-4691-9B85-D5E6B08BA32A}" srcOrd="0" destOrd="0" presId="urn:microsoft.com/office/officeart/2005/8/layout/radial1"/>
    <dgm:cxn modelId="{40FF11E9-6AC6-4486-AD8A-7CB84FE74F95}" type="presParOf" srcId="{17ED3231-A2D9-42C3-96B0-4A627E32B11F}" destId="{8F69E0F3-EAC8-4F94-8996-BD60C45AA36E}" srcOrd="0" destOrd="0" presId="urn:microsoft.com/office/officeart/2005/8/layout/radial1"/>
    <dgm:cxn modelId="{76B9FA37-2CBE-4E91-94DE-8313CBCBD4EC}" type="presParOf" srcId="{17ED3231-A2D9-42C3-96B0-4A627E32B11F}" destId="{61E39B20-AC43-4968-B3FE-C78969E986DC}" srcOrd="1" destOrd="0" presId="urn:microsoft.com/office/officeart/2005/8/layout/radial1"/>
    <dgm:cxn modelId="{2AC92285-2CD5-44EC-AC5C-C9FDD74F3F4F}" type="presParOf" srcId="{61E39B20-AC43-4968-B3FE-C78969E986DC}" destId="{2D717689-3FFB-4568-8009-7F9A91A863BC}" srcOrd="0" destOrd="0" presId="urn:microsoft.com/office/officeart/2005/8/layout/radial1"/>
    <dgm:cxn modelId="{100B8E56-C447-4A3F-8FD0-2CA477227A95}" type="presParOf" srcId="{17ED3231-A2D9-42C3-96B0-4A627E32B11F}" destId="{A2782C8B-DB32-4B4E-A18A-F2E13DE270F1}" srcOrd="2" destOrd="0" presId="urn:microsoft.com/office/officeart/2005/8/layout/radial1"/>
    <dgm:cxn modelId="{5EE1FCAC-E4D0-4A79-A710-A4821D38E6D5}" type="presParOf" srcId="{17ED3231-A2D9-42C3-96B0-4A627E32B11F}" destId="{3DE24055-A85F-4C13-8496-7FBCF6E3D34A}" srcOrd="3" destOrd="0" presId="urn:microsoft.com/office/officeart/2005/8/layout/radial1"/>
    <dgm:cxn modelId="{B92111BD-99E5-4D51-B45B-82CE09E82375}" type="presParOf" srcId="{3DE24055-A85F-4C13-8496-7FBCF6E3D34A}" destId="{D22EE33F-4F24-48F7-A943-DD91E5E949F4}" srcOrd="0" destOrd="0" presId="urn:microsoft.com/office/officeart/2005/8/layout/radial1"/>
    <dgm:cxn modelId="{D86FB246-F38C-403F-A771-6550F8DE9BA5}" type="presParOf" srcId="{17ED3231-A2D9-42C3-96B0-4A627E32B11F}" destId="{B5B97C96-86BD-4FC6-BD57-217040F2F26B}" srcOrd="4" destOrd="0" presId="urn:microsoft.com/office/officeart/2005/8/layout/radial1"/>
    <dgm:cxn modelId="{DC323B6A-9A44-490F-8F93-1BD2323CA910}" type="presParOf" srcId="{17ED3231-A2D9-42C3-96B0-4A627E32B11F}" destId="{1D4701D2-595B-4524-8A81-FA8FF00249E7}" srcOrd="5" destOrd="0" presId="urn:microsoft.com/office/officeart/2005/8/layout/radial1"/>
    <dgm:cxn modelId="{44F40655-5E7B-45C1-81EF-235B6B0CB8BE}" type="presParOf" srcId="{1D4701D2-595B-4524-8A81-FA8FF00249E7}" destId="{0C96218E-8FDB-48C4-80A8-88C754A7F8D4}" srcOrd="0" destOrd="0" presId="urn:microsoft.com/office/officeart/2005/8/layout/radial1"/>
    <dgm:cxn modelId="{B739C9E6-8384-4CDC-89CA-73C0EFCC9FE9}" type="presParOf" srcId="{17ED3231-A2D9-42C3-96B0-4A627E32B11F}" destId="{F9CC6B33-2045-4691-9B85-D5E6B08BA32A}" srcOrd="6" destOrd="0" presId="urn:microsoft.com/office/officeart/2005/8/layout/radial1"/>
    <dgm:cxn modelId="{AD030F54-E025-416B-9930-2762BF23554E}" type="presParOf" srcId="{17ED3231-A2D9-42C3-96B0-4A627E32B11F}" destId="{C65990AC-AC9F-4CF5-9671-B447918B9C7F}" srcOrd="7" destOrd="0" presId="urn:microsoft.com/office/officeart/2005/8/layout/radial1"/>
    <dgm:cxn modelId="{25281DE9-2927-43AC-95B9-A71BA8BA5EC8}" type="presParOf" srcId="{C65990AC-AC9F-4CF5-9671-B447918B9C7F}" destId="{C3C93770-3832-4D9A-8BB5-AD957254030D}" srcOrd="0" destOrd="0" presId="urn:microsoft.com/office/officeart/2005/8/layout/radial1"/>
    <dgm:cxn modelId="{D1D2DFD1-B106-49CA-A8CF-43069127E789}" type="presParOf" srcId="{17ED3231-A2D9-42C3-96B0-4A627E32B11F}" destId="{01220646-FC3A-4781-8B34-A6507F4B780E}" srcOrd="8" destOrd="0" presId="urn:microsoft.com/office/officeart/2005/8/layout/radial1"/>
    <dgm:cxn modelId="{9DF013A8-23DF-4FFF-A843-4533810285DE}" type="presParOf" srcId="{17ED3231-A2D9-42C3-96B0-4A627E32B11F}" destId="{8A203F42-10AD-48DD-9F39-0260FE763CBC}" srcOrd="9" destOrd="0" presId="urn:microsoft.com/office/officeart/2005/8/layout/radial1"/>
    <dgm:cxn modelId="{BB133D54-AB54-4248-AB86-5FB1F16AF208}" type="presParOf" srcId="{8A203F42-10AD-48DD-9F39-0260FE763CBC}" destId="{C8F26382-0BAE-46D6-8DCA-38BC610E7274}" srcOrd="0" destOrd="0" presId="urn:microsoft.com/office/officeart/2005/8/layout/radial1"/>
    <dgm:cxn modelId="{08984ABB-7CE8-4BC0-8CFF-5F511D2DB82D}" type="presParOf" srcId="{17ED3231-A2D9-42C3-96B0-4A627E32B11F}" destId="{51B2F28B-D3A7-41BE-A0AC-91EE71506B6F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98CF8-FC05-47D0-BE75-D591EDC3E0C8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8FEE-01E5-4FB8-A9C9-3E661BC5F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8FEE-01E5-4FB8-A9C9-3E661BC5FD5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1C139B-CDE2-4129-AF9D-6270726CB37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AA26BD-8219-4F82-8A75-9C52D66A0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00166" y="500042"/>
            <a:ext cx="4214842" cy="102155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Иммунитет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000496" y="4071942"/>
            <a:ext cx="4810676" cy="2192941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7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Творческая работа</a:t>
            </a:r>
          </a:p>
          <a:p>
            <a:pPr algn="ctr"/>
            <a:r>
              <a:rPr lang="ru-RU" sz="307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Ученицы 9 – А класса</a:t>
            </a:r>
          </a:p>
          <a:p>
            <a:pPr algn="ctr"/>
            <a:r>
              <a:rPr lang="ru-RU" sz="307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Швечиковой</a:t>
            </a:r>
            <a:r>
              <a:rPr lang="ru-RU" sz="307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Владиславы</a:t>
            </a:r>
            <a:endParaRPr lang="ru-RU" sz="307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3240000" cy="263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akaliva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643050"/>
            <a:ext cx="2844000" cy="2085601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1"/>
            <a:ext cx="3080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А также…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Вирусная инфекция очень сильно чувствительна к температурному фактору. Не зря наш мудрый организм, чтобы ускорить борьбу с вирусами поднимает температуру тела. Развитие большинства вирусов очень сильно подавляется при температуре 39 – 40 градусов. Из этого факта можно сделать два вывода:</a:t>
            </a:r>
          </a:p>
          <a:p>
            <a:endParaRPr lang="ru-RU" sz="1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1. Если в организме появляется температура (в разумных пределах - до 39 градусов по Цельсию) не спешите её снижать различными медикаментами. При повышенной температуре тела вирусы очень быстро погибают, и продолжительность болезни уменьшается в несколько раз. При понижении температуры вирусы себя прекрасно чувствуют, а болезнь приобретает вялотекущий, длительный характер.</a:t>
            </a:r>
          </a:p>
          <a:p>
            <a:endParaRPr lang="ru-RU" sz="1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2. Для профилактики борьбы с вирусами (в частности, вирусами гриппа) нам необходимо периодически повышать температуру тела. Проще и эффективней всего это делать, посещая раз в неделю сауну или русскую парную. Благодаря, этой процедуры вы сможете эффективно и главное - приятно очистить организм снаружи и подавить ту инфекцию, которая проникла внутрь организма. Не рекомендуется посещать парную, если у вас уже повышенная температура тела.</a:t>
            </a:r>
          </a:p>
          <a:p>
            <a:endParaRPr lang="ru-RU" sz="1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endParaRPr lang="ru-RU" sz="16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00063" y="571500"/>
            <a:ext cx="8186737" cy="5737225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Сейчас получает большое распространение современный и достаточно эффективный способ улучшения работы иммунной системы с помощью прививок. При этом методе в организм вводят ослабленный вирус, который быстро погибает, благодаря этому организм вырабатывает иммунитет к данной вирусной инфекции. Эффективность этого метода очень сильно зависит от таких факторов:</a:t>
            </a:r>
          </a:p>
          <a:p>
            <a:endParaRPr lang="ru-RU" b="1" i="1" dirty="0" smtClean="0"/>
          </a:p>
          <a:p>
            <a:r>
              <a:rPr lang="ru-RU" b="1" i="1" dirty="0" smtClean="0"/>
              <a:t>1. Необходима как минимум ежегодная вакцинация. Данный тип иммунитета не сохраняется долго в нашем организме (максимум 3 – 6 месяцев)</a:t>
            </a:r>
          </a:p>
          <a:p>
            <a:endParaRPr lang="ru-RU" b="1" i="1" dirty="0" smtClean="0"/>
          </a:p>
          <a:p>
            <a:r>
              <a:rPr lang="ru-RU" b="1" i="1" dirty="0" smtClean="0"/>
              <a:t>2. Вакцина влияет только на определённый вид вируса гриппа (как известно, вирус гриппа очень сильно изменяется от сезона к сезону). Если вы получили вакцину не от того вида вируса, который пришёл в ваш регион, то эффективность данной процедуры будет минимальная.</a:t>
            </a:r>
          </a:p>
          <a:p>
            <a:endParaRPr lang="ru-RU" b="1" i="1" dirty="0" smtClean="0"/>
          </a:p>
          <a:p>
            <a:r>
              <a:rPr lang="ru-RU" b="1" i="1" dirty="0" smtClean="0"/>
              <a:t>3. На эффективность вакцинации играет роль фирма-производитель препарата, то есть качество лекарственного средства, способы транспортировки, хранения. При нарушении правил транспортировки и хранения вакцина теряет эффективность, и все усилия укрепить иммунитет таким способом будут бесплодны.</a:t>
            </a:r>
            <a:endParaRPr lang="ru-RU" b="1" i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Кушайте побольше фруктов и </a:t>
            </a:r>
            <a:r>
              <a:rPr lang="ru-RU" dirty="0" err="1" smtClean="0"/>
              <a:t>овощей!Тем</a:t>
            </a:r>
            <a:r>
              <a:rPr lang="ru-RU" dirty="0" smtClean="0"/>
              <a:t> самым поможете своему иммунитету!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33CC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теории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33CC"/>
                </a:solidFill>
              </a:rPr>
              <a:t>Иммунитет (лат. </a:t>
            </a:r>
            <a:r>
              <a:rPr lang="ru-RU" sz="2400" dirty="0" err="1" smtClean="0">
                <a:solidFill>
                  <a:srgbClr val="FF33CC"/>
                </a:solidFill>
              </a:rPr>
              <a:t>immunitas</a:t>
            </a:r>
            <a:r>
              <a:rPr lang="ru-RU" sz="2400" dirty="0" smtClean="0">
                <a:solidFill>
                  <a:srgbClr val="FF33CC"/>
                </a:solidFill>
              </a:rPr>
              <a:t> — освобождение, избавление от чего-либо, избавление от себя — невосприимчивость, сопротивляемость организма к инфекционным агентам (в том числе — болезнетворным бактериям) и чужеродным веществам). Способность организма противостоять изменению его нормального функционирования под воздействием внешних факторов.</a:t>
            </a:r>
            <a:endParaRPr lang="ru-RU" sz="2400" dirty="0">
              <a:solidFill>
                <a:srgbClr val="FF33CC"/>
              </a:solidFill>
            </a:endParaRPr>
          </a:p>
        </p:txBody>
      </p:sp>
      <p:pic>
        <p:nvPicPr>
          <p:cNvPr id="4" name="Рисунок 3" descr="b37246a0c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357694"/>
            <a:ext cx="3143272" cy="2089351"/>
          </a:xfrm>
          <a:prstGeom prst="rect">
            <a:avLst/>
          </a:prstGeom>
        </p:spPr>
      </p:pic>
      <p:sp>
        <p:nvSpPr>
          <p:cNvPr id="6" name="Стрелка углом вверх 5"/>
          <p:cNvSpPr/>
          <p:nvPr/>
        </p:nvSpPr>
        <p:spPr>
          <a:xfrm rot="16200000" flipH="1" flipV="1">
            <a:off x="3607575" y="3893359"/>
            <a:ext cx="1428760" cy="2214554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иммунитета</a:t>
            </a:r>
            <a:endParaRPr lang="ru-RU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285720" y="2000240"/>
            <a:ext cx="4429156" cy="4143404"/>
          </a:xfrm>
          <a:prstGeom prst="star7">
            <a:avLst/>
          </a:prstGeom>
          <a:solidFill>
            <a:srgbClr val="FF33CC">
              <a:alpha val="38824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Специфический иммунитет носит индивидуальный характер и формируется на протяжении всей жизни человека в результате контакта его иммунной системы с различными микробами и антигенами. Специфический иммунитет сохраняет память о перенесенной инфекции и препятствует ее повторному возникновению. </a:t>
            </a:r>
            <a:endParaRPr lang="ru-RU" sz="1400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4857752" y="2000240"/>
            <a:ext cx="4286248" cy="4143404"/>
          </a:xfrm>
          <a:prstGeom prst="star7">
            <a:avLst/>
          </a:prstGeom>
          <a:solidFill>
            <a:srgbClr val="FF33CC">
              <a:alpha val="38824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Неспецифический иммунитет носит </a:t>
            </a:r>
            <a:r>
              <a:rPr lang="ru-RU" sz="1400" dirty="0" err="1" smtClean="0"/>
              <a:t>видоспецифический</a:t>
            </a:r>
            <a:r>
              <a:rPr lang="ru-RU" sz="1400" dirty="0" smtClean="0"/>
              <a:t> характер, то есть практически одинаков у всех представителей одного вида. Неспецифический иммунитет обеспечивает борьбу с инфекцией на ранних этапах ее развития, когда специфический иммунитет еще не сформировался. 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1357298"/>
            <a:ext cx="228601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Специфический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84" y="1285860"/>
            <a:ext cx="228601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Неспецифический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0">
              <a:srgbClr val="CCCCFF"/>
            </a:gs>
            <a:gs pos="0">
              <a:srgbClr val="CCCCFF"/>
            </a:gs>
            <a:gs pos="0">
              <a:schemeClr val="bg1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1142976" y="428604"/>
          <a:ext cx="690565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 rot="19715035">
            <a:off x="-176854" y="966086"/>
            <a:ext cx="47109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рушит нашу иммунную систему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иммунной системы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Иммунная система состоит из нескольких органов, способных производить или накапливать лимфоциты - разновидность белых клеток крови лимфоидного происхождения, вырабатывающие антитела. Такими органами являются красный костный мозг, лимфатические узлы, селезенка и кишечные пластинки </a:t>
            </a:r>
            <a:r>
              <a:rPr lang="ru-RU" dirty="0" err="1" smtClean="0"/>
              <a:t>Пэйе</a:t>
            </a:r>
            <a:r>
              <a:rPr lang="ru-RU" dirty="0" smtClean="0"/>
              <a:t>, а также тимус - эндокринная железа, расположенная под грудиной, спереди трахеи. </a:t>
            </a:r>
          </a:p>
          <a:p>
            <a:endParaRPr lang="ru-RU" dirty="0" smtClean="0"/>
          </a:p>
          <a:p>
            <a:r>
              <a:rPr lang="ru-RU" dirty="0" smtClean="0"/>
              <a:t>В качестве реакции на присутствие микробов в организме лимфоциты вырабатывают антитела - белки, которые устремляются к антигенам - токсичным веществам микробов. Миссия антител состоит в том, чтобы бороться избирательно с вредным воздействием антигенов, присоединяясь к ним. 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5643602" cy="6023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Эта реакция антиген-антитело, происходящая в плазме крови, образует первичную иммунную реакцию, которая нейтрализует чужеродные молекулы или микробы, их содержащие.</a:t>
            </a:r>
          </a:p>
          <a:p>
            <a:endParaRPr lang="ru-RU" sz="2000" dirty="0" smtClean="0"/>
          </a:p>
          <a:p>
            <a:r>
              <a:rPr lang="ru-RU" sz="2000" dirty="0" smtClean="0"/>
              <a:t>Кроме того, лимфоциты наделены «иммунной памятью»: они помнят, как образуется специфическое антитело для определенного антигена. Это значит, что если один и тот же антиген проникает вторично в один и тот же организм, образование антител идет значительно быстрее и их образуется больше. </a:t>
            </a:r>
          </a:p>
          <a:p>
            <a:r>
              <a:rPr lang="ru-RU" sz="2000" dirty="0" smtClean="0"/>
              <a:t>Эта реакция называется вторичной иммунной реакцией.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muno_html_m4a54e59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714488"/>
            <a:ext cx="2857500" cy="355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115328" cy="352330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Положительно влияет на иммунитет регулярное питание в одно и то же время, лучше всего разделить всю пищу на 4-5 приемов. Так же не рекомендуется ужинать поздно вечером – эти приемы пищи только отнимают у организма силы. Так же следует помнить о том, что рацион должен быть разнообразным и включать в себя свежие овощи, фрукты и молочные продукты. Очень важно употребление кисломолочных продуктов, содержащих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пробиотики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таких как кефир, йогурт и сыры. Эти бактерии способствуют перевариванию пищи, снижают уровень холестерина и повышают сопротивляемость организма.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00042"/>
            <a:ext cx="62151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Несколько </a:t>
            </a: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советов </a:t>
            </a: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помогут укрепить Ваш иммунитет</a:t>
            </a:r>
            <a:endParaRPr lang="ru-RU" sz="3200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271464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Очень сильно подрывает силы нашего организма, а с ним и иммунитет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,недосыпание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. Очень многие забывают о том, что спать нужно не менее восьми часов ежедневно, при этом в выходные не стоит расслабляться и ложиться поздно, чтобы на следующий день встать из постели только к обеду. Необходимо поддерживать режим дня все время, а не только в рабочие будни, потому что сбивание установившегося за пять дней биоритма вредит организму, а с ним и иммунитету.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714621"/>
            <a:ext cx="77153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Одно из условий хорошего иммунитета – наличие физических нагрузок, потому что ничто так не ослабляет организм, как отсутствие движения. При этом не обязательно ходить в спортзал и поднимать там тяжести – прислушайтесь к организму. Кому-то будет достаточно утренней гимнастики, кому-то удовольствие доставят танцы или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пробежки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. Единственное наставление: нагрузки должны быть регулярными, желательно два-три раза в неделю, и умеренными, не доводящими организм до полного изнеможения. Двигайтесь и будьте здоровы!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941</Words>
  <Application>Microsoft Office PowerPoint</Application>
  <PresentationFormat>Экран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Немного теории</vt:lpstr>
      <vt:lpstr>Виды иммунитета</vt:lpstr>
      <vt:lpstr>Слайд 4</vt:lpstr>
      <vt:lpstr>Слайд 5</vt:lpstr>
      <vt:lpstr>Органы иммунной системы</vt:lpstr>
      <vt:lpstr>Слайд 7</vt:lpstr>
      <vt:lpstr>Слайд 8</vt:lpstr>
      <vt:lpstr>Слайд 9</vt:lpstr>
      <vt:lpstr>Слайд 10</vt:lpstr>
      <vt:lpstr>Слайд 11</vt:lpstr>
      <vt:lpstr>Слайд 12</vt:lpstr>
      <vt:lpstr>Кушайте побольше фруктов и овощей!Тем самым поможете своему иммунитету!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ВЕДА</cp:lastModifiedBy>
  <cp:revision>81</cp:revision>
  <dcterms:created xsi:type="dcterms:W3CDTF">2009-12-14T19:40:37Z</dcterms:created>
  <dcterms:modified xsi:type="dcterms:W3CDTF">2010-01-30T20:08:05Z</dcterms:modified>
</cp:coreProperties>
</file>