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8F3F-A663-4557-8B0A-C83A9F56FF14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EC99-F64B-4874-AE9B-0071EB38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9"/>
            <a:ext cx="4643470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Биогеотехнология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Биогеотехнология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Биогеотехнология </dc:title>
  <dc:creator>Дмитрий Каленюк</dc:creator>
  <cp:lastModifiedBy>Дмитрий Каленюк</cp:lastModifiedBy>
  <cp:revision>2</cp:revision>
  <dcterms:created xsi:type="dcterms:W3CDTF">2012-10-29T11:41:02Z</dcterms:created>
  <dcterms:modified xsi:type="dcterms:W3CDTF">2012-10-29T13:13:39Z</dcterms:modified>
</cp:coreProperties>
</file>