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5164-B24F-42D2-B51F-8785324DF81E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74AB-B8DE-4D10-AF27-6A3E459A0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5164-B24F-42D2-B51F-8785324DF81E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74AB-B8DE-4D10-AF27-6A3E459A0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5164-B24F-42D2-B51F-8785324DF81E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74AB-B8DE-4D10-AF27-6A3E459A0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5164-B24F-42D2-B51F-8785324DF81E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74AB-B8DE-4D10-AF27-6A3E459A0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5164-B24F-42D2-B51F-8785324DF81E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74AB-B8DE-4D10-AF27-6A3E459A0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5164-B24F-42D2-B51F-8785324DF81E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74AB-B8DE-4D10-AF27-6A3E459A0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5164-B24F-42D2-B51F-8785324DF81E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74AB-B8DE-4D10-AF27-6A3E459A0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5164-B24F-42D2-B51F-8785324DF81E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74AB-B8DE-4D10-AF27-6A3E459A0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5164-B24F-42D2-B51F-8785324DF81E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74AB-B8DE-4D10-AF27-6A3E459A0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5164-B24F-42D2-B51F-8785324DF81E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74AB-B8DE-4D10-AF27-6A3E459A0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5164-B24F-42D2-B51F-8785324DF81E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74AB-B8DE-4D10-AF27-6A3E459A0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35164-B24F-42D2-B51F-8785324DF81E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074AB-B8DE-4D10-AF27-6A3E459A0F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87975"/>
            <a:ext cx="9144000" cy="1470025"/>
          </a:xfrm>
          <a:solidFill>
            <a:schemeClr val="lt1">
              <a:alpha val="7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Биосфера. Биомасса.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70"/>
            <a:ext cx="9144000" cy="684386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Биосфера. Биомасса.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Биосфера. Биомасса.</dc:title>
  <dc:creator>Елена</dc:creator>
  <cp:lastModifiedBy>Елена</cp:lastModifiedBy>
  <cp:revision>1</cp:revision>
  <dcterms:created xsi:type="dcterms:W3CDTF">2012-04-26T16:40:21Z</dcterms:created>
  <dcterms:modified xsi:type="dcterms:W3CDTF">2012-04-26T16:48:32Z</dcterms:modified>
</cp:coreProperties>
</file>