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3" r:id="rId8"/>
    <p:sldId id="264" r:id="rId9"/>
    <p:sldId id="266" r:id="rId10"/>
    <p:sldId id="261" r:id="rId11"/>
    <p:sldId id="267" r:id="rId12"/>
    <p:sldId id="270" r:id="rId13"/>
    <p:sldId id="262" r:id="rId14"/>
    <p:sldId id="274" r:id="rId15"/>
    <p:sldId id="268" r:id="rId16"/>
    <p:sldId id="273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/>
              <a:t>МЕСОПОТАМИЯ</a:t>
            </a:r>
            <a:endParaRPr lang="ru-RU" sz="8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32040" y="4365104"/>
            <a:ext cx="360040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Голюдова А.В.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географии и МХК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СОШ № 500 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углубленным изучением предметов эстетического цикла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Зиккурат в Уре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(ок.2200 – 2000 гг.до н.э.)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сканирование0040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619672" y="1916832"/>
            <a:ext cx="5953472" cy="4265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436096" y="5589240"/>
            <a:ext cx="3168352" cy="7920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Храм бога луны </a:t>
            </a:r>
            <a:r>
              <a:rPr lang="ru-RU" sz="2400" dirty="0" err="1" smtClean="0"/>
              <a:t>Нанны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27690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особенность месопотамской архитектуры: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Преобладание массы над внутренним пространством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Глазурованные кирпичи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D:\Temp\Мои документы\Настя\ШКОЛА 500\подготовка к урокам\МХК\месопотамия\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12976"/>
            <a:ext cx="5044618" cy="3153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строгой графики и красочной декоративности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Многократное воспроизведение одного и того же рельефа на глазурованных кирпичах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5085184"/>
            <a:ext cx="83529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Рельеф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вид скульптуры, в котором изображение является выпуклым или углубленным по отношению к плоскости фона.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от лат. </a:t>
            </a:r>
            <a:r>
              <a:rPr lang="en-US" dirty="0" err="1" smtClean="0">
                <a:solidFill>
                  <a:schemeClr val="bg1"/>
                </a:solidFill>
              </a:rPr>
              <a:t>Relevo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ru-RU" dirty="0" smtClean="0">
                <a:solidFill>
                  <a:schemeClr val="bg1"/>
                </a:solidFill>
              </a:rPr>
              <a:t>поднимаю)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D:\Temp\Мои документы\Настя\ШКОЛА 500\подготовка к урокам\МХК\месопотамия\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564904"/>
            <a:ext cx="4224469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сканирование00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1628800"/>
            <a:ext cx="4055399" cy="4844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0648"/>
            <a:ext cx="823183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Вавилон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(первая половина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д.н.э.)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92896"/>
            <a:ext cx="3471862" cy="152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Врата богини </a:t>
            </a:r>
            <a:r>
              <a:rPr lang="ru-RU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Иштар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492896"/>
            <a:ext cx="3898776" cy="154496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ВЕЛА ОТ ВОРОТ СВЯТИЛИЩА БОГИНИ ИШТАР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 ПРОЦЕССИЙ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Модель ворот Иштар и дороги процесс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759" y="1556792"/>
            <a:ext cx="3905400" cy="4869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mp\Мои документы\Настя\ШКОЛА 500\подготовка к урокам\МХК\месопотамия\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33488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Temp\Мои документы\Настя\ШКОЛА 500\подготовка к урокам\МХК\месопотамия\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816424" cy="418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Temp\Мои документы\Настя\ШКОЛА 500\подготовка к урокам\МХК\месопотамия\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664"/>
            <a:ext cx="346652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404664"/>
            <a:ext cx="3312368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 на глазурованных кирпичах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ВИСЯЧИЕ САДЫ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 descr="D:\Temp\Мои документы\Настя\ШКОЛА 500\подготовка к урокам\МХК\месопотамия\0b01598dd959b3d7e9c544f313e264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346079" cy="335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D:\Temp\Мои документы\Настя\ШКОЛА 500\подготовка к урокам\МХК\месопотамия\ba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8"/>
            <a:ext cx="3619500" cy="3876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ЗИККУРАТ ЭТЕМЕНАНКИ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До н.э.)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3960440" cy="36724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 богу  солнца Мардуку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Возведен в Новом Вавилоне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«Вавилонская башня»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D:\Temp\Мои документы\Настя\ШКОЛА 500\подготовка к урокам\МХК\месопотамия\27724928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4142053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24744"/>
            <a:ext cx="4464496" cy="5184576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ПОЛНЫЙ РАЗВОРОТ ПЛЕЧ (ИЛИ 3/4)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НОГИ И ЛИЦО В ПРОФИЛЬ</a:t>
            </a:r>
          </a:p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ПОРТРЕТНОГО СХОДСТВА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 ВОСПРОИЗВЕДЕН АЗИАТСКИЙ ТИПАЖ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МАЖНО УЗНАТЬ ПО ДЛИННОЙ ЗАВИТОЙ БОРОДЕ. ГУСТЫМ ВОЛОСАМ И ПЫШНЫМ ОДЕЖДАМ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ИЗОБРАЖЕНИЯ ЧЕЛОВЕКА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 descr="D:\Temp\Мои документы\Настя\ШКОЛА 500\подготовка к урокам\МХК\месопотамия\eb998-sar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624064" cy="5096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ЗАПИСИ В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ТЕТРАДИ ВЫУЧИТЬ</a:t>
            </a:r>
          </a:p>
          <a:p>
            <a:endPara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7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vi-VN" sz="8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Месопота́мия </a:t>
            </a:r>
            <a:endParaRPr lang="ru-RU" sz="8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vi-V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(др.-греч. </a:t>
            </a:r>
            <a:r>
              <a:rPr lang="el-G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Μεσοποταμία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Mesopotamia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«</a:t>
            </a:r>
            <a:r>
              <a:rPr lang="vi-V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Междуре́чье»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vi-V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vi-V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Двуре́чье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288032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Возникла около 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тысячелетия до н.э.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Долина рек Тигра и Евфрата:</a:t>
            </a:r>
          </a:p>
          <a:p>
            <a:pPr lvl="2">
              <a:lnSpc>
                <a:spcPct val="90000"/>
              </a:lnSpc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 – Средиземноморье</a:t>
            </a:r>
          </a:p>
          <a:p>
            <a:pPr lvl="2">
              <a:lnSpc>
                <a:spcPct val="90000"/>
              </a:lnSpc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 – Иранское плоскогорье.</a:t>
            </a:r>
          </a:p>
          <a:p>
            <a:pPr lvl="2">
              <a:lnSpc>
                <a:spcPct val="90000"/>
              </a:lnSpc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 – Персидский залив, пустыни Аравии </a:t>
            </a:r>
          </a:p>
          <a:p>
            <a:pPr lvl="2">
              <a:lnSpc>
                <a:spcPct val="90000"/>
              </a:lnSpc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 – Кавказ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ПЕРВАЯ  ЦИВИЛИЗАЦИЯ</a:t>
            </a:r>
            <a:endParaRPr lang="ru-RU" dirty="0"/>
          </a:p>
        </p:txBody>
      </p:sp>
      <p:pic>
        <p:nvPicPr>
          <p:cNvPr id="1026" name="Picture 2" descr="D:\Temp\Мои документы\Настя\ШКОЛА 500\подготовка к урокам\МХК\месопотамия\MAP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284984"/>
            <a:ext cx="3994786" cy="29886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3933056"/>
            <a:ext cx="3816424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Культура отражала главное –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обеспечение плодородия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основе ведения общинно-ирригационного (поливного) с/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57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ШУМЕРО-АККАДСКИЙ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IV-II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 до н.э.)</a:t>
            </a:r>
          </a:p>
          <a:p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АССИРО-ВАВИЛОНСКИЙ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1894 – 732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 до н.э. на севере,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1380 – 625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 до н.э. на юге)</a:t>
            </a:r>
          </a:p>
          <a:p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НОВОВАВИЛОНСКИЙ (ХАЛДЕЙСКИЙ)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626 – 538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гг. до н.э.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Культурные периоды: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D:\Temp\Мои документы\Настя\ШКОЛА 500\подготовка к урокам\МХК\месопотамия\16128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60648"/>
            <a:ext cx="6350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57328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Ввели позиционную систему счисления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Ввели точную систему измерения времени (они первыми разделили час на 60 минут, а минуту на 60 секунд)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Научились  измерять площадь геометрических фигур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Отличать  звезды от планет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Посвятили  каждый день ими же придуманной семидневной недели отдельному божеству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Оставили  потомкам астрологию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Достижения цивилизации: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  МЕСОПОТАМИИ</a:t>
            </a:r>
            <a:endParaRPr lang="ru-RU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D:\Temp\Мои документы\Настя\ШКОЛА 500\подготовка к урокам\МХК\месопотамия\ЭНК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1484783"/>
            <a:ext cx="2680319" cy="347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Temp\Мои документы\Настя\ШКОЛА 500\подготовка к урокам\МХК\месопотамия\инан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1412776"/>
            <a:ext cx="2016224" cy="36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5157192"/>
            <a:ext cx="165618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ЭНЛИЛЬ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5157192"/>
            <a:ext cx="165618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ЭНКИ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216" y="5157192"/>
            <a:ext cx="165618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ИНАННА</a:t>
            </a:r>
            <a:endParaRPr lang="ru-RU" dirty="0"/>
          </a:p>
        </p:txBody>
      </p:sp>
      <p:pic>
        <p:nvPicPr>
          <p:cNvPr id="5125" name="Picture 5" descr="D:\Temp\Мои документы\Настя\ШКОЛА 500\подготовка к урокам\МХК\месопотамия\Enlil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00808"/>
            <a:ext cx="1594741" cy="313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5194920" cy="4785320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храм города посвящался богу-покровителю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храма определялись масштабом окружающей природы  (горы, долины, реки)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ХРАМЫ МЕСОПОТАМИИ</a:t>
            </a:r>
            <a:endParaRPr lang="ru-RU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Temp\Мои документы\Настя\ШКОЛА 500\подготовка к урокам\МХК\месопотамия\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2204864"/>
            <a:ext cx="3497531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20688"/>
            <a:ext cx="8280920" cy="2592288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Частые подъемы соленных грунтовых вод и песчаные бури заставляли строить сооружения на высоких платформах с лестницами или пандусом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Temp\Мои документы\Настя\ШКОЛА 500\подготовка к урокам\МХК\месопотамия\uruk-02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3068960"/>
            <a:ext cx="4210150" cy="315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3789040"/>
            <a:ext cx="338437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Пандус – пологий въезд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bg1"/>
                </a:solidFill>
              </a:rPr>
              <a:t>от франц. </a:t>
            </a:r>
            <a:r>
              <a:rPr lang="ru-RU" sz="2400" dirty="0" err="1" smtClean="0">
                <a:solidFill>
                  <a:schemeClr val="bg1"/>
                </a:solidFill>
              </a:rPr>
              <a:t>pente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douce</a:t>
            </a:r>
            <a:r>
              <a:rPr lang="ru-RU" sz="2400" dirty="0" smtClean="0">
                <a:solidFill>
                  <a:schemeClr val="bg1"/>
                </a:solidFill>
              </a:rPr>
              <a:t> — пологий склон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2016224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Храмы возводились из кирпича- сырца и требовали постоянного обновления.</a:t>
            </a:r>
          </a:p>
          <a:p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D:\Temp\Мои документы\Настя\ШКОЛА 500\подготовка к урокам\МХК\месопотамия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700808"/>
            <a:ext cx="3744416" cy="2798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D:\Temp\Мои документы\Настя\ШКОЛА 500\подготовка к урокам\МХК\месопотамия\0_5293c_67aa0a36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005064"/>
            <a:ext cx="3081453" cy="2311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3140968"/>
            <a:ext cx="3888432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Зиккурат –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многоступенчатый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храм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bg1"/>
                </a:solidFill>
              </a:rPr>
              <a:t>от </a:t>
            </a:r>
            <a:r>
              <a:rPr lang="ru-RU" sz="2400" dirty="0" err="1" smtClean="0">
                <a:solidFill>
                  <a:schemeClr val="bg1"/>
                </a:solidFill>
              </a:rPr>
              <a:t>вавил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sigguratu</a:t>
            </a:r>
            <a:r>
              <a:rPr lang="ru-RU" sz="2400" dirty="0" smtClean="0">
                <a:solidFill>
                  <a:schemeClr val="bg1"/>
                </a:solidFill>
              </a:rPr>
              <a:t> — «вершина»)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235</TotalTime>
  <Words>334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МЕСОПОТАМИЯ</vt:lpstr>
      <vt:lpstr>Слайд 2</vt:lpstr>
      <vt:lpstr>ПЕРВАЯ  ЦИВИЛИЗАЦИЯ</vt:lpstr>
      <vt:lpstr>Культурные периоды:</vt:lpstr>
      <vt:lpstr>Достижения цивилизации:</vt:lpstr>
      <vt:lpstr>БОГИ  МЕСОПОТАМИИ</vt:lpstr>
      <vt:lpstr>ХРАМЫ МЕСОПОТАМИИ</vt:lpstr>
      <vt:lpstr>Слайд 8</vt:lpstr>
      <vt:lpstr>Слайд 9</vt:lpstr>
      <vt:lpstr>Зиккурат в Уре  (ок.2200 – 2000 гг.до н.э.)</vt:lpstr>
      <vt:lpstr>Слайд 11</vt:lpstr>
      <vt:lpstr>Слайд 12</vt:lpstr>
      <vt:lpstr>Вавилон  (первая половина I тыс. д.н.э.)</vt:lpstr>
      <vt:lpstr>ДОРОГА ПРОЦЕССИЙ</vt:lpstr>
      <vt:lpstr>Слайд 15</vt:lpstr>
      <vt:lpstr>ВИСЯЧИЕ САДЫ</vt:lpstr>
      <vt:lpstr>ЗИККУРАТ ЭТЕМЕНАНКИ  (VI в. До н.э.)</vt:lpstr>
      <vt:lpstr>ИЗОБРАЖЕНИЯ ЧЕЛОВЕКА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МЕСОПОТАМИЯ</dc:title>
  <cp:lastModifiedBy>Home</cp:lastModifiedBy>
  <cp:revision>21</cp:revision>
  <dcterms:modified xsi:type="dcterms:W3CDTF">2011-10-12T15:45:42Z</dcterms:modified>
</cp:coreProperties>
</file>