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4" r:id="rId3"/>
    <p:sldId id="274" r:id="rId4"/>
    <p:sldId id="258" r:id="rId5"/>
    <p:sldId id="267" r:id="rId6"/>
    <p:sldId id="285" r:id="rId7"/>
    <p:sldId id="265" r:id="rId8"/>
    <p:sldId id="293" r:id="rId9"/>
    <p:sldId id="266" r:id="rId10"/>
    <p:sldId id="282" r:id="rId11"/>
    <p:sldId id="270" r:id="rId12"/>
    <p:sldId id="286" r:id="rId13"/>
    <p:sldId id="271" r:id="rId14"/>
    <p:sldId id="278" r:id="rId15"/>
    <p:sldId id="273" r:id="rId16"/>
    <p:sldId id="284" r:id="rId17"/>
    <p:sldId id="277" r:id="rId18"/>
    <p:sldId id="289" r:id="rId19"/>
    <p:sldId id="260" r:id="rId20"/>
    <p:sldId id="259" r:id="rId21"/>
    <p:sldId id="281" r:id="rId22"/>
    <p:sldId id="280" r:id="rId23"/>
    <p:sldId id="283" r:id="rId24"/>
    <p:sldId id="291" r:id="rId25"/>
    <p:sldId id="272" r:id="rId26"/>
    <p:sldId id="295" r:id="rId2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86" autoAdjust="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5D1AD-71D4-4725-B0D3-532B930CBE4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Tm="8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CC141-B0A9-4198-B4D8-7CFB9B3C284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Tm="8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76CFE-11DB-49EC-A7C4-E6D92794797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Tm="8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4C188-7AAC-4599-8FF1-02DB6E048FA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Tm="8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F9F6C-E0F5-4E71-8C2E-4F7CAE82081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Tm="8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DF212-D334-4451-849F-90D25D54EE7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Tm="8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58D3E-E760-438D-8E56-CB1BDB84289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Tm="8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70621-4964-48DC-BAC8-15AEF7833BE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Tm="8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FD27A-64C6-426E-B0B7-39F4115E8D0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Tm="8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88FCE-71E8-4FA8-B313-3903FEC206B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Tm="8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857EE-0420-42AD-82F3-50591EB664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 advTm="8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F1F713-3FD7-49F3-810B-39F99C1E1454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 advTm="8000"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10600">
                <a:solidFill>
                  <a:schemeClr val="bg1"/>
                </a:solidFill>
              </a:rPr>
              <a:t>Bodyart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054" name="Picture 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071538" y="1571612"/>
            <a:ext cx="6629400" cy="23510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legacyObliqueTopRight"/>
              <a:lightRig rig="legacyFlat3" dir="b"/>
            </a:scene3d>
            <a:sp3d extrusionH="430200" prstMaterial="legacyPlastic">
              <a:extrusionClr>
                <a:srgbClr val="FF99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Сальвадор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Дали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Tm="8000">
    <p:zoom/>
    <p:sndAc>
      <p:stSnd>
        <p:snd r:embed="rId2" name="MENDAB~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al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ali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26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ali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al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ali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al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ali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al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ali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ali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al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ali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dal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ali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al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ali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kustvoxydognika">
  <a:themeElements>
    <a:clrScheme name="Alapértelmezett terv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iskustvoxydognika</Template>
  <TotalTime>1</TotalTime>
  <Words>3</Words>
  <Application>Microsoft Office PowerPoint</Application>
  <PresentationFormat>Экран (4:3)</PresentationFormat>
  <Paragraphs>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iskustvoxydognika</vt:lpstr>
      <vt:lpstr>Bodyart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Bodyart</dc:title>
  <dc:creator>Пользователь</dc:creator>
  <cp:lastModifiedBy>Пользователь</cp:lastModifiedBy>
  <cp:revision>2</cp:revision>
  <dcterms:created xsi:type="dcterms:W3CDTF">2010-12-10T17:42:34Z</dcterms:created>
  <dcterms:modified xsi:type="dcterms:W3CDTF">2010-12-14T19:43:30Z</dcterms:modified>
</cp:coreProperties>
</file>