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2" r:id="rId16"/>
    <p:sldId id="25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Азовское море</c:v>
                </c:pt>
                <c:pt idx="3">
                  <c:v>Ставропольская возвышенность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Азовское море</c:v>
                </c:pt>
                <c:pt idx="3">
                  <c:v>Ставропольская возвышенность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Азовское море</c:v>
                </c:pt>
                <c:pt idx="3">
                  <c:v>Ставропольская возвышенность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marker val="1"/>
        <c:axId val="92481024"/>
        <c:axId val="92482560"/>
      </c:lineChart>
      <c:catAx>
        <c:axId val="92481024"/>
        <c:scaling>
          <c:orientation val="minMax"/>
        </c:scaling>
        <c:axPos val="b"/>
        <c:tickLblPos val="nextTo"/>
        <c:crossAx val="92482560"/>
        <c:crosses val="autoZero"/>
        <c:auto val="1"/>
        <c:lblAlgn val="ctr"/>
        <c:lblOffset val="100"/>
      </c:catAx>
      <c:valAx>
        <c:axId val="92482560"/>
        <c:scaling>
          <c:orientation val="minMax"/>
        </c:scaling>
        <c:axPos val="l"/>
        <c:majorGridlines/>
        <c:numFmt formatCode="General" sourceLinked="1"/>
        <c:tickLblPos val="nextTo"/>
        <c:crossAx val="92481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2E990-181D-416B-A0DE-2814266145A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A79BE-823F-4702-B9CB-0D721C54501C}">
      <dgm:prSet phldrT="[Текст]"/>
      <dgm:spPr/>
      <dgm:t>
        <a:bodyPr/>
        <a:lstStyle/>
        <a:p>
          <a:r>
            <a:rPr lang="ru-RU" dirty="0" smtClean="0"/>
            <a:t>ПРИКУБАНСКАЯ РАВНИНА</a:t>
          </a:r>
          <a:endParaRPr lang="ru-RU" dirty="0"/>
        </a:p>
      </dgm:t>
    </dgm:pt>
    <dgm:pt modelId="{D6549973-2B32-4CDA-9AA3-0F8B32BAB878}" type="parTrans" cxnId="{32272C54-ED25-4A31-B9EB-0C797B9FDC97}">
      <dgm:prSet/>
      <dgm:spPr/>
      <dgm:t>
        <a:bodyPr/>
        <a:lstStyle/>
        <a:p>
          <a:endParaRPr lang="ru-RU"/>
        </a:p>
      </dgm:t>
    </dgm:pt>
    <dgm:pt modelId="{E27B0576-727B-446D-B9D8-6CC59CF8D93E}" type="sibTrans" cxnId="{32272C54-ED25-4A31-B9EB-0C797B9FDC97}">
      <dgm:prSet/>
      <dgm:spPr/>
      <dgm:t>
        <a:bodyPr/>
        <a:lstStyle/>
        <a:p>
          <a:endParaRPr lang="ru-RU"/>
        </a:p>
      </dgm:t>
    </dgm:pt>
    <dgm:pt modelId="{F2729A13-4426-4F93-AF34-362A7C33E06A}">
      <dgm:prSet phldrT="[Текст]"/>
      <dgm:spPr/>
      <dgm:t>
        <a:bodyPr/>
        <a:lstStyle/>
        <a:p>
          <a:r>
            <a:rPr lang="ru-RU" dirty="0" smtClean="0"/>
            <a:t>КАВКАЗСКИЕ МИНЕРАЛЬНЫЕ ВОДЫ</a:t>
          </a:r>
          <a:endParaRPr lang="ru-RU" dirty="0"/>
        </a:p>
      </dgm:t>
    </dgm:pt>
    <dgm:pt modelId="{1C5D3C82-308C-4E9C-BB88-F9DFECCDC632}" type="parTrans" cxnId="{96E98C37-828A-49B7-8E4A-AD795ADC29BC}">
      <dgm:prSet/>
      <dgm:spPr/>
      <dgm:t>
        <a:bodyPr/>
        <a:lstStyle/>
        <a:p>
          <a:endParaRPr lang="ru-RU"/>
        </a:p>
      </dgm:t>
    </dgm:pt>
    <dgm:pt modelId="{7D72134C-3F74-439D-8BE5-13E047ED8F39}" type="sibTrans" cxnId="{96E98C37-828A-49B7-8E4A-AD795ADC29BC}">
      <dgm:prSet/>
      <dgm:spPr/>
      <dgm:t>
        <a:bodyPr/>
        <a:lstStyle/>
        <a:p>
          <a:endParaRPr lang="ru-RU"/>
        </a:p>
      </dgm:t>
    </dgm:pt>
    <dgm:pt modelId="{1B8E6901-F305-4A2F-9677-A3302A5E64DB}">
      <dgm:prSet phldrT="[Текст]"/>
      <dgm:spPr/>
      <dgm:t>
        <a:bodyPr/>
        <a:lstStyle/>
        <a:p>
          <a:r>
            <a:rPr lang="ru-RU" dirty="0" smtClean="0"/>
            <a:t>ВЫСОКОГОРНЫЙ ДАГЕСТАН</a:t>
          </a:r>
          <a:endParaRPr lang="ru-RU" dirty="0"/>
        </a:p>
      </dgm:t>
    </dgm:pt>
    <dgm:pt modelId="{A98F0938-3971-42AC-B211-905991145181}" type="parTrans" cxnId="{D54F4D0B-F5F1-46FA-89B5-59E19D79A12C}">
      <dgm:prSet/>
      <dgm:spPr/>
      <dgm:t>
        <a:bodyPr/>
        <a:lstStyle/>
        <a:p>
          <a:endParaRPr lang="ru-RU"/>
        </a:p>
      </dgm:t>
    </dgm:pt>
    <dgm:pt modelId="{033E01CA-0B32-4BF3-908B-1CEF972932A0}" type="sibTrans" cxnId="{D54F4D0B-F5F1-46FA-89B5-59E19D79A12C}">
      <dgm:prSet/>
      <dgm:spPr/>
      <dgm:t>
        <a:bodyPr/>
        <a:lstStyle/>
        <a:p>
          <a:endParaRPr lang="ru-RU"/>
        </a:p>
      </dgm:t>
    </dgm:pt>
    <dgm:pt modelId="{A589AAB7-E2EF-42EF-B1AF-8EE3A2250F41}" type="pres">
      <dgm:prSet presAssocID="{3692E990-181D-416B-A0DE-2814266145A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0B48C-E0E3-4B7B-8B1D-FF6CB001B71C}" type="pres">
      <dgm:prSet presAssocID="{A89A79BE-823F-4702-B9CB-0D721C54501C}" presName="compNode" presStyleCnt="0"/>
      <dgm:spPr/>
    </dgm:pt>
    <dgm:pt modelId="{B785AB6F-DB8F-4FE3-A00C-5F4603F80C69}" type="pres">
      <dgm:prSet presAssocID="{A89A79BE-823F-4702-B9CB-0D721C54501C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CA73F9-CFB3-4767-8517-278EEFA5F4A5}" type="pres">
      <dgm:prSet presAssocID="{A89A79BE-823F-4702-B9CB-0D721C5450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A1367-0207-4657-8B4F-CDEA4B9C2465}" type="pres">
      <dgm:prSet presAssocID="{A89A79BE-823F-4702-B9CB-0D721C54501C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72F990D-314D-4BC5-9D96-656961AB66D0}" type="pres">
      <dgm:prSet presAssocID="{A89A79BE-823F-4702-B9CB-0D721C54501C}" presName="adorn" presStyleLbl="fgAccFollowNode1" presStyleIdx="0" presStyleCnt="3"/>
      <dgm:spPr/>
    </dgm:pt>
    <dgm:pt modelId="{9F3ECCDE-F209-4D2E-986B-1DD7385C6380}" type="pres">
      <dgm:prSet presAssocID="{E27B0576-727B-446D-B9D8-6CC59CF8D9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9D55510-24BD-4803-9C18-974F10E7D392}" type="pres">
      <dgm:prSet presAssocID="{F2729A13-4426-4F93-AF34-362A7C33E06A}" presName="compNode" presStyleCnt="0"/>
      <dgm:spPr/>
    </dgm:pt>
    <dgm:pt modelId="{C95EC815-9CD3-42CF-970F-B5681A8BB455}" type="pres">
      <dgm:prSet presAssocID="{F2729A13-4426-4F93-AF34-362A7C33E06A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C8636F-16D5-4D7C-8162-8FB0ADC882C9}" type="pres">
      <dgm:prSet presAssocID="{F2729A13-4426-4F93-AF34-362A7C33E0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7B8A6-0DD6-4F50-9F20-0CEE665ABD00}" type="pres">
      <dgm:prSet presAssocID="{F2729A13-4426-4F93-AF34-362A7C33E06A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8762011-BE27-4E28-967E-921DD4D8C8AE}" type="pres">
      <dgm:prSet presAssocID="{F2729A13-4426-4F93-AF34-362A7C33E06A}" presName="adorn" presStyleLbl="fgAccFollowNode1" presStyleIdx="1" presStyleCnt="3"/>
      <dgm:spPr/>
    </dgm:pt>
    <dgm:pt modelId="{76A0C6C1-0802-4EBA-BC37-F2E2361C9755}" type="pres">
      <dgm:prSet presAssocID="{7D72134C-3F74-439D-8BE5-13E047ED8F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B03FB9-8FB3-4933-B460-C5789603006A}" type="pres">
      <dgm:prSet presAssocID="{1B8E6901-F305-4A2F-9677-A3302A5E64DB}" presName="compNode" presStyleCnt="0"/>
      <dgm:spPr/>
    </dgm:pt>
    <dgm:pt modelId="{14695CAE-6551-4B77-97C7-C42BC81CEB5C}" type="pres">
      <dgm:prSet presAssocID="{1B8E6901-F305-4A2F-9677-A3302A5E64DB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F9611D-F940-4CC5-8F92-7EA3062A35FC}" type="pres">
      <dgm:prSet presAssocID="{1B8E6901-F305-4A2F-9677-A3302A5E64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7BB50-672C-4CBE-BA35-85D6C2A9B914}" type="pres">
      <dgm:prSet presAssocID="{1B8E6901-F305-4A2F-9677-A3302A5E64D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1233DC7-5441-4404-B1F0-9B4460D0A2CF}" type="pres">
      <dgm:prSet presAssocID="{1B8E6901-F305-4A2F-9677-A3302A5E64DB}" presName="adorn" presStyleLbl="fgAccFollowNode1" presStyleIdx="2" presStyleCnt="3"/>
      <dgm:spPr/>
    </dgm:pt>
  </dgm:ptLst>
  <dgm:cxnLst>
    <dgm:cxn modelId="{7C1038AC-3C1C-4A60-A35F-3655320885FE}" type="presOf" srcId="{E27B0576-727B-446D-B9D8-6CC59CF8D93E}" destId="{9F3ECCDE-F209-4D2E-986B-1DD7385C6380}" srcOrd="0" destOrd="0" presId="urn:microsoft.com/office/officeart/2005/8/layout/bList2"/>
    <dgm:cxn modelId="{76B9646C-76AB-4BC0-8628-689CDE18D1F6}" type="presOf" srcId="{F2729A13-4426-4F93-AF34-362A7C33E06A}" destId="{E7C8636F-16D5-4D7C-8162-8FB0ADC882C9}" srcOrd="0" destOrd="0" presId="urn:microsoft.com/office/officeart/2005/8/layout/bList2"/>
    <dgm:cxn modelId="{96E98C37-828A-49B7-8E4A-AD795ADC29BC}" srcId="{3692E990-181D-416B-A0DE-2814266145AD}" destId="{F2729A13-4426-4F93-AF34-362A7C33E06A}" srcOrd="1" destOrd="0" parTransId="{1C5D3C82-308C-4E9C-BB88-F9DFECCDC632}" sibTransId="{7D72134C-3F74-439D-8BE5-13E047ED8F39}"/>
    <dgm:cxn modelId="{32272C54-ED25-4A31-B9EB-0C797B9FDC97}" srcId="{3692E990-181D-416B-A0DE-2814266145AD}" destId="{A89A79BE-823F-4702-B9CB-0D721C54501C}" srcOrd="0" destOrd="0" parTransId="{D6549973-2B32-4CDA-9AA3-0F8B32BAB878}" sibTransId="{E27B0576-727B-446D-B9D8-6CC59CF8D93E}"/>
    <dgm:cxn modelId="{C30BB256-0FBD-4CE8-B46D-46818E442B80}" type="presOf" srcId="{A89A79BE-823F-4702-B9CB-0D721C54501C}" destId="{DACA73F9-CFB3-4767-8517-278EEFA5F4A5}" srcOrd="0" destOrd="0" presId="urn:microsoft.com/office/officeart/2005/8/layout/bList2"/>
    <dgm:cxn modelId="{B24B8757-79BB-4290-9338-2DC4BE5A6BF7}" type="presOf" srcId="{1B8E6901-F305-4A2F-9677-A3302A5E64DB}" destId="{09F9611D-F940-4CC5-8F92-7EA3062A35FC}" srcOrd="0" destOrd="0" presId="urn:microsoft.com/office/officeart/2005/8/layout/bList2"/>
    <dgm:cxn modelId="{7A232849-9E79-4320-8F9B-401BC43ABFC2}" type="presOf" srcId="{A89A79BE-823F-4702-B9CB-0D721C54501C}" destId="{69FA1367-0207-4657-8B4F-CDEA4B9C2465}" srcOrd="1" destOrd="0" presId="urn:microsoft.com/office/officeart/2005/8/layout/bList2"/>
    <dgm:cxn modelId="{6584E50D-A201-447B-906F-8E12AF9C63A9}" type="presOf" srcId="{F2729A13-4426-4F93-AF34-362A7C33E06A}" destId="{B8B7B8A6-0DD6-4F50-9F20-0CEE665ABD00}" srcOrd="1" destOrd="0" presId="urn:microsoft.com/office/officeart/2005/8/layout/bList2"/>
    <dgm:cxn modelId="{DDACA3FA-5053-4C0B-B644-9667B82B04E8}" type="presOf" srcId="{3692E990-181D-416B-A0DE-2814266145AD}" destId="{A589AAB7-E2EF-42EF-B1AF-8EE3A2250F41}" srcOrd="0" destOrd="0" presId="urn:microsoft.com/office/officeart/2005/8/layout/bList2"/>
    <dgm:cxn modelId="{D54F4D0B-F5F1-46FA-89B5-59E19D79A12C}" srcId="{3692E990-181D-416B-A0DE-2814266145AD}" destId="{1B8E6901-F305-4A2F-9677-A3302A5E64DB}" srcOrd="2" destOrd="0" parTransId="{A98F0938-3971-42AC-B211-905991145181}" sibTransId="{033E01CA-0B32-4BF3-908B-1CEF972932A0}"/>
    <dgm:cxn modelId="{72246100-E21C-465C-BACA-D06CD2AE78D0}" type="presOf" srcId="{7D72134C-3F74-439D-8BE5-13E047ED8F39}" destId="{76A0C6C1-0802-4EBA-BC37-F2E2361C9755}" srcOrd="0" destOrd="0" presId="urn:microsoft.com/office/officeart/2005/8/layout/bList2"/>
    <dgm:cxn modelId="{96E8411E-8585-476B-AF97-3353D68CE6B7}" type="presOf" srcId="{1B8E6901-F305-4A2F-9677-A3302A5E64DB}" destId="{8497BB50-672C-4CBE-BA35-85D6C2A9B914}" srcOrd="1" destOrd="0" presId="urn:microsoft.com/office/officeart/2005/8/layout/bList2"/>
    <dgm:cxn modelId="{E3314D94-A121-40B7-B18F-FC25E958CC08}" type="presParOf" srcId="{A589AAB7-E2EF-42EF-B1AF-8EE3A2250F41}" destId="{BC30B48C-E0E3-4B7B-8B1D-FF6CB001B71C}" srcOrd="0" destOrd="0" presId="urn:microsoft.com/office/officeart/2005/8/layout/bList2"/>
    <dgm:cxn modelId="{564B17AB-75FD-43C5-A477-5F9F4B6B55E0}" type="presParOf" srcId="{BC30B48C-E0E3-4B7B-8B1D-FF6CB001B71C}" destId="{B785AB6F-DB8F-4FE3-A00C-5F4603F80C69}" srcOrd="0" destOrd="0" presId="urn:microsoft.com/office/officeart/2005/8/layout/bList2"/>
    <dgm:cxn modelId="{F16EFA0E-25F0-43B5-A3CA-9C54CA4EFAD9}" type="presParOf" srcId="{BC30B48C-E0E3-4B7B-8B1D-FF6CB001B71C}" destId="{DACA73F9-CFB3-4767-8517-278EEFA5F4A5}" srcOrd="1" destOrd="0" presId="urn:microsoft.com/office/officeart/2005/8/layout/bList2"/>
    <dgm:cxn modelId="{321B62A5-0ACA-4AC6-B2FA-68449A7A5546}" type="presParOf" srcId="{BC30B48C-E0E3-4B7B-8B1D-FF6CB001B71C}" destId="{69FA1367-0207-4657-8B4F-CDEA4B9C2465}" srcOrd="2" destOrd="0" presId="urn:microsoft.com/office/officeart/2005/8/layout/bList2"/>
    <dgm:cxn modelId="{B8847DF5-8C8C-46E7-8251-10BBBDA73659}" type="presParOf" srcId="{BC30B48C-E0E3-4B7B-8B1D-FF6CB001B71C}" destId="{E72F990D-314D-4BC5-9D96-656961AB66D0}" srcOrd="3" destOrd="0" presId="urn:microsoft.com/office/officeart/2005/8/layout/bList2"/>
    <dgm:cxn modelId="{0FB98862-33C1-4EDD-A635-29F09BB8951F}" type="presParOf" srcId="{A589AAB7-E2EF-42EF-B1AF-8EE3A2250F41}" destId="{9F3ECCDE-F209-4D2E-986B-1DD7385C6380}" srcOrd="1" destOrd="0" presId="urn:microsoft.com/office/officeart/2005/8/layout/bList2"/>
    <dgm:cxn modelId="{00139219-B396-43A5-9A87-C50EA714390E}" type="presParOf" srcId="{A589AAB7-E2EF-42EF-B1AF-8EE3A2250F41}" destId="{09D55510-24BD-4803-9C18-974F10E7D392}" srcOrd="2" destOrd="0" presId="urn:microsoft.com/office/officeart/2005/8/layout/bList2"/>
    <dgm:cxn modelId="{D124EBBF-75A8-404E-806D-5EF9475EB4A4}" type="presParOf" srcId="{09D55510-24BD-4803-9C18-974F10E7D392}" destId="{C95EC815-9CD3-42CF-970F-B5681A8BB455}" srcOrd="0" destOrd="0" presId="urn:microsoft.com/office/officeart/2005/8/layout/bList2"/>
    <dgm:cxn modelId="{5BEF072E-1DCC-4E87-99CF-CF0CE72A0911}" type="presParOf" srcId="{09D55510-24BD-4803-9C18-974F10E7D392}" destId="{E7C8636F-16D5-4D7C-8162-8FB0ADC882C9}" srcOrd="1" destOrd="0" presId="urn:microsoft.com/office/officeart/2005/8/layout/bList2"/>
    <dgm:cxn modelId="{D975BE78-06A6-4EC7-816B-C228F7792465}" type="presParOf" srcId="{09D55510-24BD-4803-9C18-974F10E7D392}" destId="{B8B7B8A6-0DD6-4F50-9F20-0CEE665ABD00}" srcOrd="2" destOrd="0" presId="urn:microsoft.com/office/officeart/2005/8/layout/bList2"/>
    <dgm:cxn modelId="{A610B349-7072-448C-8D75-30718C4B81A8}" type="presParOf" srcId="{09D55510-24BD-4803-9C18-974F10E7D392}" destId="{48762011-BE27-4E28-967E-921DD4D8C8AE}" srcOrd="3" destOrd="0" presId="urn:microsoft.com/office/officeart/2005/8/layout/bList2"/>
    <dgm:cxn modelId="{B80F0D58-2AB4-49BE-BBED-3ABC4C01782D}" type="presParOf" srcId="{A589AAB7-E2EF-42EF-B1AF-8EE3A2250F41}" destId="{76A0C6C1-0802-4EBA-BC37-F2E2361C9755}" srcOrd="3" destOrd="0" presId="urn:microsoft.com/office/officeart/2005/8/layout/bList2"/>
    <dgm:cxn modelId="{C23C5536-F9E6-4B48-B464-85CDE429DCB1}" type="presParOf" srcId="{A589AAB7-E2EF-42EF-B1AF-8EE3A2250F41}" destId="{4CB03FB9-8FB3-4933-B460-C5789603006A}" srcOrd="4" destOrd="0" presId="urn:microsoft.com/office/officeart/2005/8/layout/bList2"/>
    <dgm:cxn modelId="{7A5B19D4-1F80-4F7D-B7B3-7F91F3D4CC71}" type="presParOf" srcId="{4CB03FB9-8FB3-4933-B460-C5789603006A}" destId="{14695CAE-6551-4B77-97C7-C42BC81CEB5C}" srcOrd="0" destOrd="0" presId="urn:microsoft.com/office/officeart/2005/8/layout/bList2"/>
    <dgm:cxn modelId="{6E3BA971-0F7F-45F4-B8A9-1DC42E5FD14A}" type="presParOf" srcId="{4CB03FB9-8FB3-4933-B460-C5789603006A}" destId="{09F9611D-F940-4CC5-8F92-7EA3062A35FC}" srcOrd="1" destOrd="0" presId="urn:microsoft.com/office/officeart/2005/8/layout/bList2"/>
    <dgm:cxn modelId="{51AFBDB3-CB87-4285-A430-D145241DB0A9}" type="presParOf" srcId="{4CB03FB9-8FB3-4933-B460-C5789603006A}" destId="{8497BB50-672C-4CBE-BA35-85D6C2A9B914}" srcOrd="2" destOrd="0" presId="urn:microsoft.com/office/officeart/2005/8/layout/bList2"/>
    <dgm:cxn modelId="{70A738A5-2ADB-4171-9B00-D0DA73185219}" type="presParOf" srcId="{4CB03FB9-8FB3-4933-B460-C5789603006A}" destId="{11233DC7-5441-4404-B1F0-9B4460D0A2CF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2D27A-044C-4CE4-A77E-A52F90359B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E0871-B71F-46B7-87B0-98ECD8D34AF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КАВКАЗСКИЕ МИНЕРАЛЬНЫЕ ВОДЫ</a:t>
          </a:r>
          <a:endParaRPr lang="ru-RU" sz="2400" b="1" dirty="0">
            <a:solidFill>
              <a:schemeClr val="tx1"/>
            </a:solidFill>
          </a:endParaRPr>
        </a:p>
      </dgm:t>
    </dgm:pt>
    <dgm:pt modelId="{C61ABB1C-0DF6-4E8A-9CE1-7BD36F521D3A}" type="parTrans" cxnId="{957B2857-A104-4FA5-9A08-952C8B92CF6C}">
      <dgm:prSet/>
      <dgm:spPr/>
      <dgm:t>
        <a:bodyPr/>
        <a:lstStyle/>
        <a:p>
          <a:endParaRPr lang="ru-RU"/>
        </a:p>
      </dgm:t>
    </dgm:pt>
    <dgm:pt modelId="{D9D5A1AD-EC18-4911-AE94-4B6575BDB805}" type="sibTrans" cxnId="{957B2857-A104-4FA5-9A08-952C8B92CF6C}">
      <dgm:prSet/>
      <dgm:spPr/>
      <dgm:t>
        <a:bodyPr/>
        <a:lstStyle/>
        <a:p>
          <a:endParaRPr lang="ru-RU"/>
        </a:p>
      </dgm:t>
    </dgm:pt>
    <dgm:pt modelId="{041F758B-0FFD-4C50-852F-AE6E77E0A6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ПЯТИГОРСК</a:t>
          </a:r>
          <a:endParaRPr lang="ru-RU" dirty="0">
            <a:solidFill>
              <a:schemeClr val="tx1"/>
            </a:solidFill>
          </a:endParaRPr>
        </a:p>
      </dgm:t>
    </dgm:pt>
    <dgm:pt modelId="{053695BB-368E-4E38-8F41-573C8602E5C3}" type="parTrans" cxnId="{B83268D3-D2B7-4B83-BC05-29E90542457E}">
      <dgm:prSet/>
      <dgm:spPr/>
      <dgm:t>
        <a:bodyPr/>
        <a:lstStyle/>
        <a:p>
          <a:endParaRPr lang="ru-RU" dirty="0"/>
        </a:p>
      </dgm:t>
    </dgm:pt>
    <dgm:pt modelId="{17FA0E66-0CF5-41D4-8E28-69EF2FEDA5DF}" type="sibTrans" cxnId="{B83268D3-D2B7-4B83-BC05-29E90542457E}">
      <dgm:prSet/>
      <dgm:spPr/>
      <dgm:t>
        <a:bodyPr/>
        <a:lstStyle/>
        <a:p>
          <a:endParaRPr lang="ru-RU"/>
        </a:p>
      </dgm:t>
    </dgm:pt>
    <dgm:pt modelId="{90AC3F81-521B-4752-8CBD-4CE82B96F6D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ЖЕЛЕЗНОВОДСК</a:t>
          </a:r>
          <a:endParaRPr lang="ru-RU" dirty="0">
            <a:solidFill>
              <a:schemeClr val="tx1"/>
            </a:solidFill>
          </a:endParaRPr>
        </a:p>
      </dgm:t>
    </dgm:pt>
    <dgm:pt modelId="{1FC3756C-3958-459D-9BAC-C31F202E6204}" type="parTrans" cxnId="{161DAD8C-88C0-47C5-8210-DC22AF700BFA}">
      <dgm:prSet/>
      <dgm:spPr/>
      <dgm:t>
        <a:bodyPr/>
        <a:lstStyle/>
        <a:p>
          <a:endParaRPr lang="ru-RU" dirty="0"/>
        </a:p>
      </dgm:t>
    </dgm:pt>
    <dgm:pt modelId="{04A44B1E-0CDE-411F-9DF3-C3C3EF394352}" type="sibTrans" cxnId="{161DAD8C-88C0-47C5-8210-DC22AF700BFA}">
      <dgm:prSet/>
      <dgm:spPr/>
      <dgm:t>
        <a:bodyPr/>
        <a:lstStyle/>
        <a:p>
          <a:endParaRPr lang="ru-RU"/>
        </a:p>
      </dgm:t>
    </dgm:pt>
    <dgm:pt modelId="{C73E2087-AE22-4431-B5A4-AB3F1E21F17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ЕССЕНТУКИ</a:t>
          </a:r>
          <a:endParaRPr lang="ru-RU" dirty="0">
            <a:solidFill>
              <a:schemeClr val="tx1"/>
            </a:solidFill>
          </a:endParaRPr>
        </a:p>
      </dgm:t>
    </dgm:pt>
    <dgm:pt modelId="{BB8BD948-16B6-4B6C-A678-7FC17E92DD78}" type="parTrans" cxnId="{D2DFFE30-DF50-4CF9-9DD5-0036ECF28F6A}">
      <dgm:prSet/>
      <dgm:spPr/>
      <dgm:t>
        <a:bodyPr/>
        <a:lstStyle/>
        <a:p>
          <a:endParaRPr lang="ru-RU" dirty="0"/>
        </a:p>
      </dgm:t>
    </dgm:pt>
    <dgm:pt modelId="{51046D55-F9C9-46D0-9E63-38349D00F893}" type="sibTrans" cxnId="{D2DFFE30-DF50-4CF9-9DD5-0036ECF28F6A}">
      <dgm:prSet/>
      <dgm:spPr/>
      <dgm:t>
        <a:bodyPr/>
        <a:lstStyle/>
        <a:p>
          <a:endParaRPr lang="ru-RU"/>
        </a:p>
      </dgm:t>
    </dgm:pt>
    <dgm:pt modelId="{FAB8FD62-7CF3-44AC-B0FB-7CD5D081D99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КИСЛОВОДСК</a:t>
          </a:r>
          <a:endParaRPr lang="ru-RU" sz="1800" dirty="0">
            <a:solidFill>
              <a:schemeClr val="tx1"/>
            </a:solidFill>
          </a:endParaRPr>
        </a:p>
      </dgm:t>
    </dgm:pt>
    <dgm:pt modelId="{03F37001-B42E-40E7-A18D-8612991231FC}" type="parTrans" cxnId="{0CC15AB0-D538-4408-8297-7EDFC3901EDE}">
      <dgm:prSet/>
      <dgm:spPr/>
      <dgm:t>
        <a:bodyPr/>
        <a:lstStyle/>
        <a:p>
          <a:endParaRPr lang="ru-RU" dirty="0"/>
        </a:p>
      </dgm:t>
    </dgm:pt>
    <dgm:pt modelId="{86AEEE7A-3A2B-4EEC-B158-1B328B4C34F7}" type="sibTrans" cxnId="{0CC15AB0-D538-4408-8297-7EDFC3901EDE}">
      <dgm:prSet/>
      <dgm:spPr/>
      <dgm:t>
        <a:bodyPr/>
        <a:lstStyle/>
        <a:p>
          <a:endParaRPr lang="ru-RU"/>
        </a:p>
      </dgm:t>
    </dgm:pt>
    <dgm:pt modelId="{FD2356C8-B33C-4985-9C96-82484FA6279C}" type="pres">
      <dgm:prSet presAssocID="{3732D27A-044C-4CE4-A77E-A52F90359B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026BE5-0E36-4874-AD09-98F78D3249EA}" type="pres">
      <dgm:prSet presAssocID="{66FE0871-B71F-46B7-87B0-98ECD8D34AF0}" presName="hierRoot1" presStyleCnt="0">
        <dgm:presLayoutVars>
          <dgm:hierBranch val="init"/>
        </dgm:presLayoutVars>
      </dgm:prSet>
      <dgm:spPr/>
    </dgm:pt>
    <dgm:pt modelId="{2E5E70A3-848E-4EC2-8ED7-6DB2D9632185}" type="pres">
      <dgm:prSet presAssocID="{66FE0871-B71F-46B7-87B0-98ECD8D34AF0}" presName="rootComposite1" presStyleCnt="0"/>
      <dgm:spPr/>
    </dgm:pt>
    <dgm:pt modelId="{9CAEC097-02CE-474A-B754-034CB0263855}" type="pres">
      <dgm:prSet presAssocID="{66FE0871-B71F-46B7-87B0-98ECD8D34AF0}" presName="rootText1" presStyleLbl="node0" presStyleIdx="0" presStyleCnt="1" custAng="0" custScaleX="320670" custScaleY="112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E635F-95CB-4F67-871F-4EE2C941C561}" type="pres">
      <dgm:prSet presAssocID="{66FE0871-B71F-46B7-87B0-98ECD8D34A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C0834-306F-46E0-8DD6-4F07AD08278D}" type="pres">
      <dgm:prSet presAssocID="{66FE0871-B71F-46B7-87B0-98ECD8D34AF0}" presName="hierChild2" presStyleCnt="0"/>
      <dgm:spPr/>
    </dgm:pt>
    <dgm:pt modelId="{39DA30D8-582F-493D-96F2-47D8FDB7EE7F}" type="pres">
      <dgm:prSet presAssocID="{053695BB-368E-4E38-8F41-573C8602E5C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6D6AFF4-BC13-4B7E-882E-17A270DB0B08}" type="pres">
      <dgm:prSet presAssocID="{041F758B-0FFD-4C50-852F-AE6E77E0A63F}" presName="hierRoot2" presStyleCnt="0">
        <dgm:presLayoutVars>
          <dgm:hierBranch val="init"/>
        </dgm:presLayoutVars>
      </dgm:prSet>
      <dgm:spPr/>
    </dgm:pt>
    <dgm:pt modelId="{606DC54D-F63F-418C-82AC-8284FF6C14B2}" type="pres">
      <dgm:prSet presAssocID="{041F758B-0FFD-4C50-852F-AE6E77E0A63F}" presName="rootComposite" presStyleCnt="0"/>
      <dgm:spPr/>
    </dgm:pt>
    <dgm:pt modelId="{1F3C44B5-C274-4FCC-AD68-6202C86DC0B2}" type="pres">
      <dgm:prSet presAssocID="{041F758B-0FFD-4C50-852F-AE6E77E0A63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F2611-E95C-42A6-980A-819ACC29D4B1}" type="pres">
      <dgm:prSet presAssocID="{041F758B-0FFD-4C50-852F-AE6E77E0A63F}" presName="rootConnector" presStyleLbl="node2" presStyleIdx="0" presStyleCnt="4"/>
      <dgm:spPr/>
      <dgm:t>
        <a:bodyPr/>
        <a:lstStyle/>
        <a:p>
          <a:endParaRPr lang="ru-RU"/>
        </a:p>
      </dgm:t>
    </dgm:pt>
    <dgm:pt modelId="{6CB6ED11-0FDD-4650-89CB-0FAFC19F0026}" type="pres">
      <dgm:prSet presAssocID="{041F758B-0FFD-4C50-852F-AE6E77E0A63F}" presName="hierChild4" presStyleCnt="0"/>
      <dgm:spPr/>
    </dgm:pt>
    <dgm:pt modelId="{05CC2C7C-AC3E-469A-AFD7-C3CE914DE560}" type="pres">
      <dgm:prSet presAssocID="{041F758B-0FFD-4C50-852F-AE6E77E0A63F}" presName="hierChild5" presStyleCnt="0"/>
      <dgm:spPr/>
    </dgm:pt>
    <dgm:pt modelId="{29EE330B-4500-48DF-8E6E-F36FAB7111FF}" type="pres">
      <dgm:prSet presAssocID="{1FC3756C-3958-459D-9BAC-C31F202E620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C833D6E-2EF3-4905-96BE-FA5F11B8025E}" type="pres">
      <dgm:prSet presAssocID="{90AC3F81-521B-4752-8CBD-4CE82B96F6D5}" presName="hierRoot2" presStyleCnt="0">
        <dgm:presLayoutVars>
          <dgm:hierBranch val="init"/>
        </dgm:presLayoutVars>
      </dgm:prSet>
      <dgm:spPr/>
    </dgm:pt>
    <dgm:pt modelId="{6EFE1B7D-0B5C-4F7F-ABD3-A2D2671A9B47}" type="pres">
      <dgm:prSet presAssocID="{90AC3F81-521B-4752-8CBD-4CE82B96F6D5}" presName="rootComposite" presStyleCnt="0"/>
      <dgm:spPr/>
    </dgm:pt>
    <dgm:pt modelId="{FA1BB119-3486-4585-B921-F7AC99E898E1}" type="pres">
      <dgm:prSet presAssocID="{90AC3F81-521B-4752-8CBD-4CE82B96F6D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69D33-5E72-4FCF-932F-65FBEC47B3E2}" type="pres">
      <dgm:prSet presAssocID="{90AC3F81-521B-4752-8CBD-4CE82B96F6D5}" presName="rootConnector" presStyleLbl="node2" presStyleIdx="1" presStyleCnt="4"/>
      <dgm:spPr/>
      <dgm:t>
        <a:bodyPr/>
        <a:lstStyle/>
        <a:p>
          <a:endParaRPr lang="ru-RU"/>
        </a:p>
      </dgm:t>
    </dgm:pt>
    <dgm:pt modelId="{F3BE75D1-8582-439A-B1DD-B35241528C67}" type="pres">
      <dgm:prSet presAssocID="{90AC3F81-521B-4752-8CBD-4CE82B96F6D5}" presName="hierChild4" presStyleCnt="0"/>
      <dgm:spPr/>
    </dgm:pt>
    <dgm:pt modelId="{FE23093A-BE7A-46C9-A9FF-82774A91A7AC}" type="pres">
      <dgm:prSet presAssocID="{90AC3F81-521B-4752-8CBD-4CE82B96F6D5}" presName="hierChild5" presStyleCnt="0"/>
      <dgm:spPr/>
    </dgm:pt>
    <dgm:pt modelId="{3E29373E-647E-4912-9491-302D01315313}" type="pres">
      <dgm:prSet presAssocID="{03F37001-B42E-40E7-A18D-8612991231F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E636DF1-11C5-4F48-B976-46FBAC104767}" type="pres">
      <dgm:prSet presAssocID="{FAB8FD62-7CF3-44AC-B0FB-7CD5D081D997}" presName="hierRoot2" presStyleCnt="0">
        <dgm:presLayoutVars>
          <dgm:hierBranch val="init"/>
        </dgm:presLayoutVars>
      </dgm:prSet>
      <dgm:spPr/>
    </dgm:pt>
    <dgm:pt modelId="{F13B54C8-2F10-454E-944A-D0963E7655D5}" type="pres">
      <dgm:prSet presAssocID="{FAB8FD62-7CF3-44AC-B0FB-7CD5D081D997}" presName="rootComposite" presStyleCnt="0"/>
      <dgm:spPr/>
    </dgm:pt>
    <dgm:pt modelId="{832754F1-A4D7-4233-8A42-ED716906CE5F}" type="pres">
      <dgm:prSet presAssocID="{FAB8FD62-7CF3-44AC-B0FB-7CD5D081D99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823EC-47FC-4D3C-B11F-8549929D20F8}" type="pres">
      <dgm:prSet presAssocID="{FAB8FD62-7CF3-44AC-B0FB-7CD5D081D99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F69FBE6-9BB8-4972-AC99-8EB4047D8778}" type="pres">
      <dgm:prSet presAssocID="{FAB8FD62-7CF3-44AC-B0FB-7CD5D081D997}" presName="hierChild4" presStyleCnt="0"/>
      <dgm:spPr/>
    </dgm:pt>
    <dgm:pt modelId="{1A86F2D2-7293-4581-A918-508A18D223CD}" type="pres">
      <dgm:prSet presAssocID="{FAB8FD62-7CF3-44AC-B0FB-7CD5D081D997}" presName="hierChild5" presStyleCnt="0"/>
      <dgm:spPr/>
    </dgm:pt>
    <dgm:pt modelId="{B27F4EB0-3658-41B5-9BDD-56512429EC3F}" type="pres">
      <dgm:prSet presAssocID="{BB8BD948-16B6-4B6C-A678-7FC17E92DD7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F23A698-80AA-4867-BAC9-40FF4BA5B38F}" type="pres">
      <dgm:prSet presAssocID="{C73E2087-AE22-4431-B5A4-AB3F1E21F179}" presName="hierRoot2" presStyleCnt="0">
        <dgm:presLayoutVars>
          <dgm:hierBranch val="init"/>
        </dgm:presLayoutVars>
      </dgm:prSet>
      <dgm:spPr/>
    </dgm:pt>
    <dgm:pt modelId="{45A2BC95-7C9A-42D5-824D-C0A9E5BC0444}" type="pres">
      <dgm:prSet presAssocID="{C73E2087-AE22-4431-B5A4-AB3F1E21F179}" presName="rootComposite" presStyleCnt="0"/>
      <dgm:spPr/>
    </dgm:pt>
    <dgm:pt modelId="{13331F4B-2085-4C0F-BBD8-5DB6779B7270}" type="pres">
      <dgm:prSet presAssocID="{C73E2087-AE22-4431-B5A4-AB3F1E21F17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97F85-B7E5-44E1-A816-9444C2139605}" type="pres">
      <dgm:prSet presAssocID="{C73E2087-AE22-4431-B5A4-AB3F1E21F179}" presName="rootConnector" presStyleLbl="node2" presStyleIdx="3" presStyleCnt="4"/>
      <dgm:spPr/>
      <dgm:t>
        <a:bodyPr/>
        <a:lstStyle/>
        <a:p>
          <a:endParaRPr lang="ru-RU"/>
        </a:p>
      </dgm:t>
    </dgm:pt>
    <dgm:pt modelId="{E9E14556-CA3D-4082-99E6-BBC660DE31EF}" type="pres">
      <dgm:prSet presAssocID="{C73E2087-AE22-4431-B5A4-AB3F1E21F179}" presName="hierChild4" presStyleCnt="0"/>
      <dgm:spPr/>
    </dgm:pt>
    <dgm:pt modelId="{6A87DAD2-D367-4268-B6F9-EA579D582530}" type="pres">
      <dgm:prSet presAssocID="{C73E2087-AE22-4431-B5A4-AB3F1E21F179}" presName="hierChild5" presStyleCnt="0"/>
      <dgm:spPr/>
    </dgm:pt>
    <dgm:pt modelId="{C4546C8B-C288-49E0-ABAF-DAE7C38AD686}" type="pres">
      <dgm:prSet presAssocID="{66FE0871-B71F-46B7-87B0-98ECD8D34AF0}" presName="hierChild3" presStyleCnt="0"/>
      <dgm:spPr/>
    </dgm:pt>
  </dgm:ptLst>
  <dgm:cxnLst>
    <dgm:cxn modelId="{578B6707-1853-42A3-AA99-B79B916FA0FA}" type="presOf" srcId="{C73E2087-AE22-4431-B5A4-AB3F1E21F179}" destId="{13331F4B-2085-4C0F-BBD8-5DB6779B7270}" srcOrd="0" destOrd="0" presId="urn:microsoft.com/office/officeart/2005/8/layout/orgChart1"/>
    <dgm:cxn modelId="{0CC15AB0-D538-4408-8297-7EDFC3901EDE}" srcId="{66FE0871-B71F-46B7-87B0-98ECD8D34AF0}" destId="{FAB8FD62-7CF3-44AC-B0FB-7CD5D081D997}" srcOrd="2" destOrd="0" parTransId="{03F37001-B42E-40E7-A18D-8612991231FC}" sibTransId="{86AEEE7A-3A2B-4EEC-B158-1B328B4C34F7}"/>
    <dgm:cxn modelId="{51B09F37-F56B-4877-9FC7-5D1999C30C8A}" type="presOf" srcId="{3732D27A-044C-4CE4-A77E-A52F90359B3D}" destId="{FD2356C8-B33C-4985-9C96-82484FA6279C}" srcOrd="0" destOrd="0" presId="urn:microsoft.com/office/officeart/2005/8/layout/orgChart1"/>
    <dgm:cxn modelId="{779F20A4-C5F1-4DB3-8A15-4CF7F732A1ED}" type="presOf" srcId="{053695BB-368E-4E38-8F41-573C8602E5C3}" destId="{39DA30D8-582F-493D-96F2-47D8FDB7EE7F}" srcOrd="0" destOrd="0" presId="urn:microsoft.com/office/officeart/2005/8/layout/orgChart1"/>
    <dgm:cxn modelId="{4055793B-2F4D-43C7-9BDA-C5AFF051751F}" type="presOf" srcId="{66FE0871-B71F-46B7-87B0-98ECD8D34AF0}" destId="{E83E635F-95CB-4F67-871F-4EE2C941C561}" srcOrd="1" destOrd="0" presId="urn:microsoft.com/office/officeart/2005/8/layout/orgChart1"/>
    <dgm:cxn modelId="{90C95302-1916-4A8D-B06F-7AF1E59B2128}" type="presOf" srcId="{FAB8FD62-7CF3-44AC-B0FB-7CD5D081D997}" destId="{832754F1-A4D7-4233-8A42-ED716906CE5F}" srcOrd="0" destOrd="0" presId="urn:microsoft.com/office/officeart/2005/8/layout/orgChart1"/>
    <dgm:cxn modelId="{957B2857-A104-4FA5-9A08-952C8B92CF6C}" srcId="{3732D27A-044C-4CE4-A77E-A52F90359B3D}" destId="{66FE0871-B71F-46B7-87B0-98ECD8D34AF0}" srcOrd="0" destOrd="0" parTransId="{C61ABB1C-0DF6-4E8A-9CE1-7BD36F521D3A}" sibTransId="{D9D5A1AD-EC18-4911-AE94-4B6575BDB805}"/>
    <dgm:cxn modelId="{A28D9955-9C52-4ABE-8C1D-00BC41B34200}" type="presOf" srcId="{BB8BD948-16B6-4B6C-A678-7FC17E92DD78}" destId="{B27F4EB0-3658-41B5-9BDD-56512429EC3F}" srcOrd="0" destOrd="0" presId="urn:microsoft.com/office/officeart/2005/8/layout/orgChart1"/>
    <dgm:cxn modelId="{B5634D64-4429-4AC0-B71B-C53C960144BD}" type="presOf" srcId="{FAB8FD62-7CF3-44AC-B0FB-7CD5D081D997}" destId="{7BA823EC-47FC-4D3C-B11F-8549929D20F8}" srcOrd="1" destOrd="0" presId="urn:microsoft.com/office/officeart/2005/8/layout/orgChart1"/>
    <dgm:cxn modelId="{D2DFFE30-DF50-4CF9-9DD5-0036ECF28F6A}" srcId="{66FE0871-B71F-46B7-87B0-98ECD8D34AF0}" destId="{C73E2087-AE22-4431-B5A4-AB3F1E21F179}" srcOrd="3" destOrd="0" parTransId="{BB8BD948-16B6-4B6C-A678-7FC17E92DD78}" sibTransId="{51046D55-F9C9-46D0-9E63-38349D00F893}"/>
    <dgm:cxn modelId="{54EEA87E-A90B-4CBD-8A12-3760B6B4FF3A}" type="presOf" srcId="{041F758B-0FFD-4C50-852F-AE6E77E0A63F}" destId="{1F3C44B5-C274-4FCC-AD68-6202C86DC0B2}" srcOrd="0" destOrd="0" presId="urn:microsoft.com/office/officeart/2005/8/layout/orgChart1"/>
    <dgm:cxn modelId="{534EA21F-B3C1-44D4-A3A5-3805190A6E5B}" type="presOf" srcId="{C73E2087-AE22-4431-B5A4-AB3F1E21F179}" destId="{C8F97F85-B7E5-44E1-A816-9444C2139605}" srcOrd="1" destOrd="0" presId="urn:microsoft.com/office/officeart/2005/8/layout/orgChart1"/>
    <dgm:cxn modelId="{FFB771C3-BE30-41B4-9555-0ECCA3B5AA9B}" type="presOf" srcId="{90AC3F81-521B-4752-8CBD-4CE82B96F6D5}" destId="{FA1BB119-3486-4585-B921-F7AC99E898E1}" srcOrd="0" destOrd="0" presId="urn:microsoft.com/office/officeart/2005/8/layout/orgChart1"/>
    <dgm:cxn modelId="{F94FF45E-3FD5-48D9-B768-093854E77737}" type="presOf" srcId="{66FE0871-B71F-46B7-87B0-98ECD8D34AF0}" destId="{9CAEC097-02CE-474A-B754-034CB0263855}" srcOrd="0" destOrd="0" presId="urn:microsoft.com/office/officeart/2005/8/layout/orgChart1"/>
    <dgm:cxn modelId="{161DAD8C-88C0-47C5-8210-DC22AF700BFA}" srcId="{66FE0871-B71F-46B7-87B0-98ECD8D34AF0}" destId="{90AC3F81-521B-4752-8CBD-4CE82B96F6D5}" srcOrd="1" destOrd="0" parTransId="{1FC3756C-3958-459D-9BAC-C31F202E6204}" sibTransId="{04A44B1E-0CDE-411F-9DF3-C3C3EF394352}"/>
    <dgm:cxn modelId="{96126CBC-5EBA-4DE1-971D-8F96F9A9498A}" type="presOf" srcId="{03F37001-B42E-40E7-A18D-8612991231FC}" destId="{3E29373E-647E-4912-9491-302D01315313}" srcOrd="0" destOrd="0" presId="urn:microsoft.com/office/officeart/2005/8/layout/orgChart1"/>
    <dgm:cxn modelId="{C6952FC1-C98D-461B-955F-3356530C99AD}" type="presOf" srcId="{041F758B-0FFD-4C50-852F-AE6E77E0A63F}" destId="{60BF2611-E95C-42A6-980A-819ACC29D4B1}" srcOrd="1" destOrd="0" presId="urn:microsoft.com/office/officeart/2005/8/layout/orgChart1"/>
    <dgm:cxn modelId="{61A0DB13-B142-4CDC-A5ED-018266BA8EF5}" type="presOf" srcId="{90AC3F81-521B-4752-8CBD-4CE82B96F6D5}" destId="{56B69D33-5E72-4FCF-932F-65FBEC47B3E2}" srcOrd="1" destOrd="0" presId="urn:microsoft.com/office/officeart/2005/8/layout/orgChart1"/>
    <dgm:cxn modelId="{3F8546F5-8C86-4071-9D19-C6D3A0B47070}" type="presOf" srcId="{1FC3756C-3958-459D-9BAC-C31F202E6204}" destId="{29EE330B-4500-48DF-8E6E-F36FAB7111FF}" srcOrd="0" destOrd="0" presId="urn:microsoft.com/office/officeart/2005/8/layout/orgChart1"/>
    <dgm:cxn modelId="{B83268D3-D2B7-4B83-BC05-29E90542457E}" srcId="{66FE0871-B71F-46B7-87B0-98ECD8D34AF0}" destId="{041F758B-0FFD-4C50-852F-AE6E77E0A63F}" srcOrd="0" destOrd="0" parTransId="{053695BB-368E-4E38-8F41-573C8602E5C3}" sibTransId="{17FA0E66-0CF5-41D4-8E28-69EF2FEDA5DF}"/>
    <dgm:cxn modelId="{84BE4D92-5070-41B3-ABF5-FD9CB22FCB34}" type="presParOf" srcId="{FD2356C8-B33C-4985-9C96-82484FA6279C}" destId="{F1026BE5-0E36-4874-AD09-98F78D3249EA}" srcOrd="0" destOrd="0" presId="urn:microsoft.com/office/officeart/2005/8/layout/orgChart1"/>
    <dgm:cxn modelId="{29992D2D-49C3-4D61-87CB-59355CA47422}" type="presParOf" srcId="{F1026BE5-0E36-4874-AD09-98F78D3249EA}" destId="{2E5E70A3-848E-4EC2-8ED7-6DB2D9632185}" srcOrd="0" destOrd="0" presId="urn:microsoft.com/office/officeart/2005/8/layout/orgChart1"/>
    <dgm:cxn modelId="{C409239C-6ADA-4582-864A-B13085C1BE0F}" type="presParOf" srcId="{2E5E70A3-848E-4EC2-8ED7-6DB2D9632185}" destId="{9CAEC097-02CE-474A-B754-034CB0263855}" srcOrd="0" destOrd="0" presId="urn:microsoft.com/office/officeart/2005/8/layout/orgChart1"/>
    <dgm:cxn modelId="{1FF2C243-33A1-4976-A0B6-43EE9A3791AA}" type="presParOf" srcId="{2E5E70A3-848E-4EC2-8ED7-6DB2D9632185}" destId="{E83E635F-95CB-4F67-871F-4EE2C941C561}" srcOrd="1" destOrd="0" presId="urn:microsoft.com/office/officeart/2005/8/layout/orgChart1"/>
    <dgm:cxn modelId="{544F5CD2-D09A-4DE8-ACCA-60F6BCB40ED0}" type="presParOf" srcId="{F1026BE5-0E36-4874-AD09-98F78D3249EA}" destId="{5F4C0834-306F-46E0-8DD6-4F07AD08278D}" srcOrd="1" destOrd="0" presId="urn:microsoft.com/office/officeart/2005/8/layout/orgChart1"/>
    <dgm:cxn modelId="{EE38F5AF-3444-4F45-A732-38CF454BB4E0}" type="presParOf" srcId="{5F4C0834-306F-46E0-8DD6-4F07AD08278D}" destId="{39DA30D8-582F-493D-96F2-47D8FDB7EE7F}" srcOrd="0" destOrd="0" presId="urn:microsoft.com/office/officeart/2005/8/layout/orgChart1"/>
    <dgm:cxn modelId="{D4CB1BE3-780D-4BA2-BA81-94ECD8421532}" type="presParOf" srcId="{5F4C0834-306F-46E0-8DD6-4F07AD08278D}" destId="{A6D6AFF4-BC13-4B7E-882E-17A270DB0B08}" srcOrd="1" destOrd="0" presId="urn:microsoft.com/office/officeart/2005/8/layout/orgChart1"/>
    <dgm:cxn modelId="{CBAA8330-02AB-4D1B-BEC2-0ACFC7F79C0A}" type="presParOf" srcId="{A6D6AFF4-BC13-4B7E-882E-17A270DB0B08}" destId="{606DC54D-F63F-418C-82AC-8284FF6C14B2}" srcOrd="0" destOrd="0" presId="urn:microsoft.com/office/officeart/2005/8/layout/orgChart1"/>
    <dgm:cxn modelId="{1D0A6EE9-3280-44B8-9EE4-56231E1FB25E}" type="presParOf" srcId="{606DC54D-F63F-418C-82AC-8284FF6C14B2}" destId="{1F3C44B5-C274-4FCC-AD68-6202C86DC0B2}" srcOrd="0" destOrd="0" presId="urn:microsoft.com/office/officeart/2005/8/layout/orgChart1"/>
    <dgm:cxn modelId="{FE1F51ED-E4DF-4951-8CA1-1024A9728F98}" type="presParOf" srcId="{606DC54D-F63F-418C-82AC-8284FF6C14B2}" destId="{60BF2611-E95C-42A6-980A-819ACC29D4B1}" srcOrd="1" destOrd="0" presId="urn:microsoft.com/office/officeart/2005/8/layout/orgChart1"/>
    <dgm:cxn modelId="{41004CD9-1ACB-49BE-B8DA-9A6B969E482D}" type="presParOf" srcId="{A6D6AFF4-BC13-4B7E-882E-17A270DB0B08}" destId="{6CB6ED11-0FDD-4650-89CB-0FAFC19F0026}" srcOrd="1" destOrd="0" presId="urn:microsoft.com/office/officeart/2005/8/layout/orgChart1"/>
    <dgm:cxn modelId="{9FABEC14-B1F2-4ECB-A981-8B7DC53B96C6}" type="presParOf" srcId="{A6D6AFF4-BC13-4B7E-882E-17A270DB0B08}" destId="{05CC2C7C-AC3E-469A-AFD7-C3CE914DE560}" srcOrd="2" destOrd="0" presId="urn:microsoft.com/office/officeart/2005/8/layout/orgChart1"/>
    <dgm:cxn modelId="{CC8E751D-6688-4D0F-A8D2-884E62E07FFE}" type="presParOf" srcId="{5F4C0834-306F-46E0-8DD6-4F07AD08278D}" destId="{29EE330B-4500-48DF-8E6E-F36FAB7111FF}" srcOrd="2" destOrd="0" presId="urn:microsoft.com/office/officeart/2005/8/layout/orgChart1"/>
    <dgm:cxn modelId="{6B51C4E7-863D-4CD7-A43B-62FDC0F06206}" type="presParOf" srcId="{5F4C0834-306F-46E0-8DD6-4F07AD08278D}" destId="{6C833D6E-2EF3-4905-96BE-FA5F11B8025E}" srcOrd="3" destOrd="0" presId="urn:microsoft.com/office/officeart/2005/8/layout/orgChart1"/>
    <dgm:cxn modelId="{7ECA1BF7-C9C7-486F-B9F5-6D9DFCE9EBE2}" type="presParOf" srcId="{6C833D6E-2EF3-4905-96BE-FA5F11B8025E}" destId="{6EFE1B7D-0B5C-4F7F-ABD3-A2D2671A9B47}" srcOrd="0" destOrd="0" presId="urn:microsoft.com/office/officeart/2005/8/layout/orgChart1"/>
    <dgm:cxn modelId="{744A0F10-2D23-4A72-A5D0-E0CDC4DD08A0}" type="presParOf" srcId="{6EFE1B7D-0B5C-4F7F-ABD3-A2D2671A9B47}" destId="{FA1BB119-3486-4585-B921-F7AC99E898E1}" srcOrd="0" destOrd="0" presId="urn:microsoft.com/office/officeart/2005/8/layout/orgChart1"/>
    <dgm:cxn modelId="{A56F807B-7676-4DB8-85D5-06E53FDE223B}" type="presParOf" srcId="{6EFE1B7D-0B5C-4F7F-ABD3-A2D2671A9B47}" destId="{56B69D33-5E72-4FCF-932F-65FBEC47B3E2}" srcOrd="1" destOrd="0" presId="urn:microsoft.com/office/officeart/2005/8/layout/orgChart1"/>
    <dgm:cxn modelId="{4D2FF2CE-7C22-4A98-985D-E077B9B49242}" type="presParOf" srcId="{6C833D6E-2EF3-4905-96BE-FA5F11B8025E}" destId="{F3BE75D1-8582-439A-B1DD-B35241528C67}" srcOrd="1" destOrd="0" presId="urn:microsoft.com/office/officeart/2005/8/layout/orgChart1"/>
    <dgm:cxn modelId="{32FA8428-D630-47EB-AA12-B1F401433A42}" type="presParOf" srcId="{6C833D6E-2EF3-4905-96BE-FA5F11B8025E}" destId="{FE23093A-BE7A-46C9-A9FF-82774A91A7AC}" srcOrd="2" destOrd="0" presId="urn:microsoft.com/office/officeart/2005/8/layout/orgChart1"/>
    <dgm:cxn modelId="{423411A0-EBAE-4F4C-B2B3-7307C380D300}" type="presParOf" srcId="{5F4C0834-306F-46E0-8DD6-4F07AD08278D}" destId="{3E29373E-647E-4912-9491-302D01315313}" srcOrd="4" destOrd="0" presId="urn:microsoft.com/office/officeart/2005/8/layout/orgChart1"/>
    <dgm:cxn modelId="{932A279C-CEAC-4E22-B9B3-5AA4EFFDD92B}" type="presParOf" srcId="{5F4C0834-306F-46E0-8DD6-4F07AD08278D}" destId="{1E636DF1-11C5-4F48-B976-46FBAC104767}" srcOrd="5" destOrd="0" presId="urn:microsoft.com/office/officeart/2005/8/layout/orgChart1"/>
    <dgm:cxn modelId="{B5616AFB-084F-485A-B01A-BA1B465C67E7}" type="presParOf" srcId="{1E636DF1-11C5-4F48-B976-46FBAC104767}" destId="{F13B54C8-2F10-454E-944A-D0963E7655D5}" srcOrd="0" destOrd="0" presId="urn:microsoft.com/office/officeart/2005/8/layout/orgChart1"/>
    <dgm:cxn modelId="{77423A12-B04A-40C9-A22B-C2876BD51A9B}" type="presParOf" srcId="{F13B54C8-2F10-454E-944A-D0963E7655D5}" destId="{832754F1-A4D7-4233-8A42-ED716906CE5F}" srcOrd="0" destOrd="0" presId="urn:microsoft.com/office/officeart/2005/8/layout/orgChart1"/>
    <dgm:cxn modelId="{3773920B-4E13-4CDD-AC84-F01AB853BDF6}" type="presParOf" srcId="{F13B54C8-2F10-454E-944A-D0963E7655D5}" destId="{7BA823EC-47FC-4D3C-B11F-8549929D20F8}" srcOrd="1" destOrd="0" presId="urn:microsoft.com/office/officeart/2005/8/layout/orgChart1"/>
    <dgm:cxn modelId="{7B30AC68-A21C-46BB-B9D2-5B38F2AA87B5}" type="presParOf" srcId="{1E636DF1-11C5-4F48-B976-46FBAC104767}" destId="{1F69FBE6-9BB8-4972-AC99-8EB4047D8778}" srcOrd="1" destOrd="0" presId="urn:microsoft.com/office/officeart/2005/8/layout/orgChart1"/>
    <dgm:cxn modelId="{00EBA830-49E8-465F-9476-7ECB3D97663B}" type="presParOf" srcId="{1E636DF1-11C5-4F48-B976-46FBAC104767}" destId="{1A86F2D2-7293-4581-A918-508A18D223CD}" srcOrd="2" destOrd="0" presId="urn:microsoft.com/office/officeart/2005/8/layout/orgChart1"/>
    <dgm:cxn modelId="{5D05D446-44F0-403B-A124-CF9F1990E627}" type="presParOf" srcId="{5F4C0834-306F-46E0-8DD6-4F07AD08278D}" destId="{B27F4EB0-3658-41B5-9BDD-56512429EC3F}" srcOrd="6" destOrd="0" presId="urn:microsoft.com/office/officeart/2005/8/layout/orgChart1"/>
    <dgm:cxn modelId="{2AD1D839-9734-47E9-A1EC-014D08003C72}" type="presParOf" srcId="{5F4C0834-306F-46E0-8DD6-4F07AD08278D}" destId="{EF23A698-80AA-4867-BAC9-40FF4BA5B38F}" srcOrd="7" destOrd="0" presId="urn:microsoft.com/office/officeart/2005/8/layout/orgChart1"/>
    <dgm:cxn modelId="{EA86FFAA-421B-4F1F-877B-40E09A064A65}" type="presParOf" srcId="{EF23A698-80AA-4867-BAC9-40FF4BA5B38F}" destId="{45A2BC95-7C9A-42D5-824D-C0A9E5BC0444}" srcOrd="0" destOrd="0" presId="urn:microsoft.com/office/officeart/2005/8/layout/orgChart1"/>
    <dgm:cxn modelId="{FD6C2D6B-B0B8-4946-9B18-61D2C6F220A3}" type="presParOf" srcId="{45A2BC95-7C9A-42D5-824D-C0A9E5BC0444}" destId="{13331F4B-2085-4C0F-BBD8-5DB6779B7270}" srcOrd="0" destOrd="0" presId="urn:microsoft.com/office/officeart/2005/8/layout/orgChart1"/>
    <dgm:cxn modelId="{7A22A741-F3C1-4F92-971E-EE1B5FABBACC}" type="presParOf" srcId="{45A2BC95-7C9A-42D5-824D-C0A9E5BC0444}" destId="{C8F97F85-B7E5-44E1-A816-9444C2139605}" srcOrd="1" destOrd="0" presId="urn:microsoft.com/office/officeart/2005/8/layout/orgChart1"/>
    <dgm:cxn modelId="{0F15C72C-0627-4088-8398-DDFF59BAACC6}" type="presParOf" srcId="{EF23A698-80AA-4867-BAC9-40FF4BA5B38F}" destId="{E9E14556-CA3D-4082-99E6-BBC660DE31EF}" srcOrd="1" destOrd="0" presId="urn:microsoft.com/office/officeart/2005/8/layout/orgChart1"/>
    <dgm:cxn modelId="{8705E014-7F05-4B69-9ADC-330246697A77}" type="presParOf" srcId="{EF23A698-80AA-4867-BAC9-40FF4BA5B38F}" destId="{6A87DAD2-D367-4268-B6F9-EA579D582530}" srcOrd="2" destOrd="0" presId="urn:microsoft.com/office/officeart/2005/8/layout/orgChart1"/>
    <dgm:cxn modelId="{339A14A1-1F53-4B68-BF3E-9330289D3E78}" type="presParOf" srcId="{F1026BE5-0E36-4874-AD09-98F78D3249EA}" destId="{C4546C8B-C288-49E0-ABAF-DAE7C38AD686}" srcOrd="2" destOrd="0" presId="urn:microsoft.com/office/officeart/2005/8/layout/orgChart1"/>
  </dgm:cxnLst>
  <dgm:bg>
    <a:solidFill>
      <a:srgbClr val="92D05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C759-8709-47C3-BA13-4D3A942ACCF1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F084-D7E2-4975-9C30-C34D2C03F8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5F084-D7E2-4975-9C30-C34D2C03F87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1748F-C1B3-41FD-9FC1-CFF1A348E474}" type="datetimeFigureOut">
              <a:rPr lang="ru-RU" smtClean="0"/>
              <a:pPr/>
              <a:t>25.02.2011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8A8746-298E-46C0-8AAC-0ECC1FB0B3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8/87/Krasnodar_Kuban.JPG" TargetMode="External"/><Relationship Id="rId13" Type="http://schemas.openxmlformats.org/officeDocument/2006/relationships/hyperlink" Target="http://upload.wikimedia.org/wikipedia/commons/thumb/8/84/Coat_of_Arms_of_Pyatigorsk_(Stavropol_kray).png/90px-Coat_of_Arms_of_Pyatigorsk_(Stavropol_kray).png" TargetMode="External"/><Relationship Id="rId18" Type="http://schemas.openxmlformats.org/officeDocument/2006/relationships/hyperlink" Target="http://upload.wikimedia.org/wikipedia/commons/thumb/7/7d/Mashuk_mountain.jpg/280px-Mashuk_mountain.jpg" TargetMode="External"/><Relationship Id="rId3" Type="http://schemas.openxmlformats.org/officeDocument/2006/relationships/hyperlink" Target="http://img-fotki.yandex.ru/get/6/torgachkin.6e/0_6986_b4741ac0_XL" TargetMode="External"/><Relationship Id="rId7" Type="http://schemas.openxmlformats.org/officeDocument/2006/relationships/hyperlink" Target="http://upload.wikimedia.org/wikipedia/commons/thumb/4/43/Zuckerr&#252;be.jpg/220px-Zuckerr&#252;be.jpg" TargetMode="External"/><Relationship Id="rId12" Type="http://schemas.openxmlformats.org/officeDocument/2006/relationships/hyperlink" Target="http://upload.wikimedia.org/wikipedia/commons/thumb/5/5f/&#1055;&#1103;&#1090;&#1080;&#1075;&#1086;&#1088;&#1089;&#1082;2.jpg/800px-&#1055;&#1103;&#1090;&#1080;&#1075;&#1086;&#1088;&#1089;&#1082;2.jpg" TargetMode="External"/><Relationship Id="rId17" Type="http://schemas.openxmlformats.org/officeDocument/2006/relationships/hyperlink" Target="http://upload.wikimedia.org/wikipedia/commons/thumb/f/fd/Lermontov's_monument_in_Pyatigorsk.jpg/407px-Lermontov's_monument_in_Pyatigorsk.jpg" TargetMode="External"/><Relationship Id="rId2" Type="http://schemas.openxmlformats.org/officeDocument/2006/relationships/hyperlink" Target="http://upload.wikimedia.org/wikipedia/commons/thumb/f/fb/Caucasus.A2001306.0815.250m.jpg/787px-Caucasus.A2001306.0815.250m.jpg" TargetMode="External"/><Relationship Id="rId16" Type="http://schemas.openxmlformats.org/officeDocument/2006/relationships/hyperlink" Target="http://upload.wikimedia.org/wikipedia/commons/thumb/d/d1/Coat_of_Arms_of_Kislovodsk_(Stavropol_kray).png/120px-Coat_of_Arms_of_Kislovodsk_(Stavropol_kray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a/a9/A_sunflower.jpg/275px-A_sunflower.jpg" TargetMode="External"/><Relationship Id="rId11" Type="http://schemas.openxmlformats.org/officeDocument/2006/relationships/hyperlink" Target="http://upload.wikimedia.org/wikipedia/ru/thumb/c/c6/&#1050;&#1072;&#1074;&#1082;&#1072;&#1079;&#1089;&#1082;&#1080;&#1077;_&#1052;&#1080;&#1085;&#1077;&#1088;&#1072;&#1083;&#1100;&#1085;&#1099;&#1077;_&#1042;&#1086;&#1076;&#1099;.png/300px-&#1050;&#1072;&#1074;&#1082;&#1072;&#1079;&#1089;&#1082;&#1080;&#1077;_&#1052;&#1080;&#1085;&#1077;&#1088;&#1072;&#1083;&#1100;&#1085;&#1099;&#1077;_&#1042;&#1086;&#1076;&#1099;.png" TargetMode="External"/><Relationship Id="rId5" Type="http://schemas.openxmlformats.org/officeDocument/2006/relationships/hyperlink" Target="http://upload.wikimedia.org/wikipedia/commons/7/71/Wheat_field.jpg" TargetMode="External"/><Relationship Id="rId15" Type="http://schemas.openxmlformats.org/officeDocument/2006/relationships/hyperlink" Target="http://upload.wikimedia.org/wikipedia/commons/thumb/1/10/Coat_of_Arms_of_Essentuki_(Stavropol_krai).png/90px-Coat_of_Arms_of_Essentuki_(Stavropol_krai).png" TargetMode="External"/><Relationship Id="rId10" Type="http://schemas.openxmlformats.org/officeDocument/2006/relationships/hyperlink" Target="http://upload.wikimedia.org/wikipedia/commons/8/80/Coat_of_Arms_of_Krasnodar_(Krasnodar_krai).png" TargetMode="External"/><Relationship Id="rId4" Type="http://schemas.openxmlformats.org/officeDocument/2006/relationships/hyperlink" Target="http://www.fermer.ru/files/krasnodarskiy_kray.jpg" TargetMode="External"/><Relationship Id="rId9" Type="http://schemas.openxmlformats.org/officeDocument/2006/relationships/hyperlink" Target="http://upload.wikimedia.org/wikipedia/ru/thumb/c/c2/ZSK_Kuban.jpg/220px-ZSK_Kuban.jpg" TargetMode="External"/><Relationship Id="rId14" Type="http://schemas.openxmlformats.org/officeDocument/2006/relationships/hyperlink" Target="http://upload.wikimedia.org/wikipedia/commons/thumb/d/d2/Coat_of_Arms_of_Zheleznovodsk_(Stavropol_kray).png/90px-Coat_of_Arms_of_Zheleznovodsk_(Stavropol_kray)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inemarten.files.wordpress.com/2010/09/pine_marten.jpg" TargetMode="External"/><Relationship Id="rId3" Type="http://schemas.openxmlformats.org/officeDocument/2006/relationships/hyperlink" Target="http://upload.wikimedia.org/wikipedia/ru/0/02/Miatges1.jpg" TargetMode="External"/><Relationship Id="rId7" Type="http://schemas.openxmlformats.org/officeDocument/2006/relationships/hyperlink" Target="http://golubevod.net/uploads/posts/1261141929_1.jpg" TargetMode="External"/><Relationship Id="rId2" Type="http://schemas.openxmlformats.org/officeDocument/2006/relationships/hyperlink" Target="http://upload.wikimedia.org/wikipedia/commons/thumb/4/44/Chechenya_gorge.jpg/300px-Chechenya_gor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nature/images/ic/credit/640x395/l/la/lagomorpha/lagomorpha_1.jpg" TargetMode="External"/><Relationship Id="rId5" Type="http://schemas.openxmlformats.org/officeDocument/2006/relationships/hyperlink" Target="http://www.volganet.ru/irj/go/km/docs/documents/Public%20Documents/Images/&#1048;&#1079;&#1086;&#1073;&#1088;&#1072;&#1078;&#1077;&#1085;&#1080;&#1103;/&#1040;&#1043;%20&#1040;&#1042;&#1054;/&#1053;&#1054;&#1042;&#1054;&#1057;&#1058;&#1048;/&#1054;&#1082;&#1090;&#1103;&#1073;&#1088;&#1100;/06.10/red_deer_008.jpg" TargetMode="External"/><Relationship Id="rId4" Type="http://schemas.openxmlformats.org/officeDocument/2006/relationships/hyperlink" Target="http://stat17.privet.ru/lr/0920ed6b1f0e107b8864bb7036d17c17" TargetMode="External"/><Relationship Id="rId9" Type="http://schemas.openxmlformats.org/officeDocument/2006/relationships/hyperlink" Target="http://img-fotki.yandex.ru/get/52/lena-klev.17/0_15704_dcb56d5d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ПРИРОДНЫЕ КОМПЛЕКСЫ СЕВЕРНОГО КАВКАЗА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Урок географии в 8 классе. Раздел </a:t>
            </a:r>
            <a:r>
              <a:rPr lang="en-US" i="1" dirty="0" smtClean="0"/>
              <a:t>II</a:t>
            </a:r>
            <a:r>
              <a:rPr lang="ru-RU" i="1" dirty="0" smtClean="0"/>
              <a:t>. Природные комплексы России. Тема 2. природа регионов России.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6286520"/>
            <a:ext cx="8286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Учитель географии МОУ Самодуровская ООШ Поворинского района Воронежской области Коровкина Елена Александровна</a:t>
            </a:r>
            <a:endParaRPr lang="ru-RU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571500"/>
            <a:ext cx="4029197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71435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Большой и Малый Кавказ и Закавказье. Снимок НАСА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КАВКАЗСКИЕ МИНЕРАЛЬНЫЕ ВОДЫ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71612"/>
            <a:ext cx="7620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342900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Панорама Пятигорска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0005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Первые письменные упоминания о Пятигорске сделаны арабским путешественником Ибн-Батутой в середине </a:t>
            </a:r>
            <a:r>
              <a:rPr lang="en-US" sz="2400" dirty="0" smtClean="0"/>
              <a:t>XIV</a:t>
            </a:r>
            <a:r>
              <a:rPr lang="ru-RU" sz="2400" dirty="0" smtClean="0"/>
              <a:t> века. В русской «Книге Большому Чертежу» </a:t>
            </a:r>
            <a:r>
              <a:rPr lang="en-US" sz="2400" dirty="0" smtClean="0"/>
              <a:t>XVII</a:t>
            </a:r>
            <a:r>
              <a:rPr lang="ru-RU" sz="2400" dirty="0" smtClean="0"/>
              <a:t> века упоминается «кладезь холодный и кладезь горячий». Первая лечебница была открыта в Пятигорске в 1830 году.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КАВКАЗСКИЕ МИНЕРАЛЬНЫЕ ВОДЫ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248908" cy="47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Памятник М. Ю. Лермонтову в Пятигорске (2008).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164305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Пятигорск тесно связан с именем М.Ю.Лермонтова. В городе есть Лермонтовский  сквер, сохранился домик, куда после дуэли у горы Машук было привезено тело поэта.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60007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 Машук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ВЫСОКОГОРНЫЙ ДАГЕСТАН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1500174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его пределы входят восточные участки двух главных хребтов Большого Кавказа – Бокового и Водораздельного. Здесь она достигают высоты 3000 – 4000м, а высшая точка – Базардюзю – 4466м.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59293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Салтинское ущелье. Дагестан.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ВЫСОКОГОРНЫЙ ДАГЕСТАН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1785926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Природа высокогорного Дагестана отличается от других частей Северного Кавказа более континентальным климатом.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6013" r="21833"/>
          <a:stretch>
            <a:fillRect/>
          </a:stretch>
        </p:blipFill>
        <p:spPr bwMode="auto">
          <a:xfrm>
            <a:off x="428596" y="1500174"/>
            <a:ext cx="4286280" cy="4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60007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Сулак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ВЫСОКОГОРНЫЙ ДАГЕСТАН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l="1866"/>
          <a:stretch>
            <a:fillRect/>
          </a:stretch>
        </p:blipFill>
        <p:spPr bwMode="auto">
          <a:xfrm>
            <a:off x="5000628" y="1428736"/>
            <a:ext cx="3756030" cy="308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643446"/>
            <a:ext cx="3782999" cy="20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1643050"/>
            <a:ext cx="17145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4786322"/>
            <a:ext cx="150019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Дикий голубь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4000504"/>
            <a:ext cx="21431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Кавказский олень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714884"/>
            <a:ext cx="10001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/>
          <a:srcRect l="32490" t="20952" r="1223" b="16267"/>
          <a:stretch>
            <a:fillRect/>
          </a:stretch>
        </p:blipFill>
        <p:spPr bwMode="auto">
          <a:xfrm>
            <a:off x="4714876" y="1428736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8274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ВЫСОКОГОРНЫЙ ДАГЕСТАН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643050"/>
            <a:ext cx="17145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1643050"/>
            <a:ext cx="207170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Альпийская галка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ru-RU" sz="1200" dirty="0" smtClean="0"/>
              <a:t>Большой и Малый Кавказ и Закавказье. Снимок НАСА- </a:t>
            </a:r>
            <a:r>
              <a:rPr lang="x-none" sz="1200" smtClean="0">
                <a:hlinkClick r:id="rId2"/>
              </a:rPr>
              <a:t>http://upload.wikimedia.org/wikipedia/commons/thumb/f/fb/Caucasus.A2001306.0815.250m.jpg/787px-Caucasus.A2001306.0815.250m.jpg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Прикубанская равнина - </a:t>
            </a:r>
            <a:r>
              <a:rPr lang="x-none" sz="1200" smtClean="0">
                <a:hlinkClick r:id="rId3"/>
              </a:rPr>
              <a:t>http://img-fotki.yandex.ru/get/6/torgachkin.6e/0_6986_b4741ac0_XL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Краснодарские степи </a:t>
            </a:r>
            <a:r>
              <a:rPr lang="ru-RU" sz="1200" dirty="0" smtClean="0">
                <a:hlinkClick r:id="rId4"/>
              </a:rPr>
              <a:t>http://www.fermer.ru/files/krasnodarskiy_kray.jpg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Пшеница </a:t>
            </a:r>
            <a:r>
              <a:rPr lang="ru-RU" sz="1200" dirty="0" smtClean="0">
                <a:hlinkClick r:id="rId5"/>
              </a:rPr>
              <a:t>http://upload.wikimedia.org/wikipedia/commons/7/71/Wheat_field.jpg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Подсолнечник </a:t>
            </a:r>
            <a:r>
              <a:rPr lang="ru-RU" sz="1200" dirty="0" smtClean="0">
                <a:hlinkClick r:id="rId6"/>
              </a:rPr>
              <a:t>http://upload.wikimedia.org/wikipedia/commons/thumb/a/a9/A_sunflower.jpg/275px-A_sunflower.jpg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Сахарная свёкла </a:t>
            </a:r>
            <a:r>
              <a:rPr lang="ru-RU" sz="1200" dirty="0" smtClean="0">
                <a:hlinkClick r:id="rId7"/>
              </a:rPr>
              <a:t>http://upload.wikimedia.org/wikipedia/commons/thumb/4/43/Zuckerr</a:t>
            </a:r>
            <a:r>
              <a:rPr lang="en-US" sz="1200" dirty="0" smtClean="0">
                <a:hlinkClick r:id="rId7"/>
              </a:rPr>
              <a:t>übe.jpg/220px-Zuckerrübe.jpg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Река Кубань в городе Краснодар </a:t>
            </a:r>
            <a:r>
              <a:rPr lang="x-none" sz="1200" smtClean="0">
                <a:hlinkClick r:id="rId8"/>
              </a:rPr>
              <a:t>http://upload.wikimedia.org/wikipedia/commons/8/87/Krasnodar_Kuban.JPG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Законодательное собрание Краснодарского края</a:t>
            </a:r>
          </a:p>
          <a:p>
            <a:pPr>
              <a:buFont typeface="Wingdings 2"/>
              <a:buAutoNum type="arabicPeriod"/>
            </a:pPr>
            <a:r>
              <a:rPr lang="x-none" sz="1200" smtClean="0">
                <a:hlinkClick r:id="rId9"/>
              </a:rPr>
              <a:t>http://upload.wikimedia.org/wikipedia/ru/thumb/c/c2/ZSK_Kuban.jpg/220px-ZSK_Kuban.jpg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Первый герб Екатеринодара, 1849 год. Цветная иллюстрация </a:t>
            </a:r>
            <a:r>
              <a:rPr lang="ru-RU" sz="1200" dirty="0" smtClean="0">
                <a:hlinkClick r:id="rId10"/>
              </a:rPr>
              <a:t>http://upload.wikimedia.org/wikipedia/commons/8/80/Coat_of_Arms_of_Krasnodar_(Krasnodar_krai).png</a:t>
            </a:r>
            <a:r>
              <a:rPr lang="ru-RU" sz="1200" dirty="0" smtClean="0"/>
              <a:t> </a:t>
            </a:r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Карта региона </a:t>
            </a:r>
            <a:r>
              <a:rPr lang="ru-RU" sz="1200" dirty="0" smtClean="0">
                <a:hlinkClick r:id="rId11"/>
              </a:rPr>
              <a:t>http://upload.wikimedia.org/wikipedia/ru/thumb/c/c6/Кавказские_Минеральные_Воды.png/300px-Кавказские_Минеральные_Воды.png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Панорама Пятигорска </a:t>
            </a:r>
            <a:r>
              <a:rPr lang="x-none" sz="1200" smtClean="0">
                <a:hlinkClick r:id="rId12"/>
              </a:rPr>
              <a:t>http://upload.wikimedia.org/wikipedia/commons/thumb/5/5f/Пятигорск2.jpg/800px-Пятигорск2.jpg</a:t>
            </a:r>
            <a:endParaRPr lang="ru-RU" sz="1200" dirty="0" smtClean="0"/>
          </a:p>
          <a:p>
            <a:pPr>
              <a:buFont typeface="Wingdings 2"/>
              <a:buAutoNum type="arabicPeriod"/>
            </a:pPr>
            <a:r>
              <a:rPr lang="ru-RU" sz="1200" dirty="0" smtClean="0"/>
              <a:t>Гербы городов  </a:t>
            </a:r>
            <a:r>
              <a:rPr lang="x-none" sz="1200" smtClean="0">
                <a:hlinkClick r:id="rId13"/>
              </a:rPr>
              <a:t>http://upload.wikimedia.org/wikipedia/commons/thumb/8/84/Coat_of_Arms_of_Pyatigorsk_(Stavropol_kray).png/90px-Coat_of_Arms_of_Pyatigorsk_(Stavropol_kray).png</a:t>
            </a:r>
            <a:endParaRPr lang="x-none" sz="1200" smtClean="0"/>
          </a:p>
          <a:p>
            <a:pPr>
              <a:buNone/>
            </a:pPr>
            <a:r>
              <a:rPr lang="ru-RU" sz="1200" dirty="0" smtClean="0">
                <a:hlinkClick r:id="rId14"/>
              </a:rPr>
              <a:t>          </a:t>
            </a:r>
            <a:r>
              <a:rPr lang="x-none" sz="1200" smtClean="0">
                <a:hlinkClick r:id="rId14"/>
              </a:rPr>
              <a:t>http://upload.wikimedia.org/wikipedia/commons/thumb/d/d2/Coat_of_Arms_of_Zheleznovodsk_(Stavropol_kray).png/90px-Coat_of_Arms_of_Zheleznovodsk_(Stavropol_kray).png</a:t>
            </a:r>
            <a:r>
              <a:rPr lang="ru-RU" sz="1200" dirty="0" smtClean="0"/>
              <a:t>    </a:t>
            </a:r>
            <a:r>
              <a:rPr lang="x-none" sz="1200" smtClean="0">
                <a:hlinkClick r:id="rId15"/>
              </a:rPr>
              <a:t>http://upload.wikimedia.org/wikipedia/commons/thumb/1/10/Coat_of_Arms_of_Essentuki_(Stavropol_krai).png/90px-Coat_of_Arms_of_Essentuki_(Stavropol_krai).png</a:t>
            </a:r>
            <a:r>
              <a:rPr lang="ru-RU" sz="1200" dirty="0" smtClean="0"/>
              <a:t>     </a:t>
            </a:r>
            <a:r>
              <a:rPr lang="x-none" sz="1200" smtClean="0">
                <a:hlinkClick r:id="rId16"/>
              </a:rPr>
              <a:t>http://upload.wikimedia.org/wikipedia/commons/thumb/d/d1/Coat_of_Arms_of_Kislovodsk_(Stavropol_kray).png/120px-Coat_of_Arms_of_Kislovodsk_(Stavropol_kray).png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14. Памятник М. Ю. Лермонтову в Пятигорске (2008). </a:t>
            </a:r>
            <a:r>
              <a:rPr lang="x-none" sz="1200" smtClean="0">
                <a:hlinkClick r:id="rId17"/>
              </a:rPr>
              <a:t>http://upload.wikimedia.org/wikipedia/commons/thumb/f/fd/Lermontov's_monument_in_Pyatigorsk.jpg/407px-Lermontov's_monument_in_Pyatigorsk.jpg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15. Гора Машук </a:t>
            </a:r>
            <a:r>
              <a:rPr lang="x-none" sz="1200" smtClean="0">
                <a:hlinkClick r:id="rId18"/>
              </a:rPr>
              <a:t>http://upload.wikimedia.org/wikipedia/commons/thumb/7/7d/Mashuk_mountain.jpg/280px-Mashuk_mountain.jpg</a:t>
            </a:r>
            <a:endParaRPr lang="ru-RU" sz="1200" dirty="0" smtClean="0"/>
          </a:p>
          <a:p>
            <a:pPr>
              <a:buNone/>
            </a:pPr>
            <a:endParaRPr lang="x-none" sz="120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x-none" sz="120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x-none" sz="1200" smtClean="0"/>
          </a:p>
          <a:p>
            <a:pPr>
              <a:buNone/>
            </a:pPr>
            <a:endParaRPr lang="x-none" sz="1200" smtClean="0"/>
          </a:p>
          <a:p>
            <a:pPr>
              <a:buNone/>
            </a:pPr>
            <a:endParaRPr lang="x-none" sz="1200" smtClean="0"/>
          </a:p>
          <a:p>
            <a:pPr>
              <a:buFont typeface="Wingdings 2"/>
              <a:buAutoNum type="arabicPeriod"/>
            </a:pPr>
            <a:endParaRPr lang="x-none" sz="1200" smtClean="0"/>
          </a:p>
          <a:p>
            <a:pPr>
              <a:buFont typeface="Wingdings 2"/>
              <a:buAutoNum type="arabicPeriod"/>
            </a:pPr>
            <a:endParaRPr lang="ru-RU" sz="1200" dirty="0" smtClean="0"/>
          </a:p>
          <a:p>
            <a:pPr>
              <a:buFont typeface="Wingdings 2"/>
              <a:buAutoNum type="arabicPeriod"/>
            </a:pPr>
            <a:endParaRPr lang="ru-RU" sz="1200" dirty="0" smtClean="0"/>
          </a:p>
          <a:p>
            <a:pPr>
              <a:buFont typeface="Wingdings 2"/>
              <a:buAutoNum type="arabicPeriod"/>
            </a:pPr>
            <a:endParaRPr lang="ru-RU" sz="1200" dirty="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x-none" sz="1600" smtClean="0"/>
          </a:p>
          <a:p>
            <a:pPr>
              <a:buFont typeface="Wingdings 2"/>
              <a:buAutoNum type="arabicPeriod"/>
            </a:pPr>
            <a:endParaRPr lang="x-none" sz="160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ru-RU" sz="1600" dirty="0" smtClean="0"/>
          </a:p>
          <a:p>
            <a:pPr>
              <a:buFont typeface="Wingdings 2"/>
              <a:buAutoNum type="arabicPeriod"/>
            </a:pPr>
            <a:endParaRPr lang="x-none" sz="1600" smtClean="0"/>
          </a:p>
          <a:p>
            <a:pPr>
              <a:buAutoNum type="arabicPeriod"/>
            </a:pPr>
            <a:endParaRPr lang="x-none" sz="160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 Салтинское ущелье. Дагестан. </a:t>
            </a:r>
            <a:r>
              <a:rPr lang="ru-RU" u="sng" dirty="0" smtClean="0">
                <a:hlinkClick r:id="rId2"/>
              </a:rPr>
              <a:t>http://upload.wikimedia.org/wikipedia/commons/thumb/4/44/Chechenya_gorge.jpg/300px-Chechenya_gorge.jpg</a:t>
            </a:r>
            <a:endParaRPr lang="ru-RU" u="sng" dirty="0" smtClean="0"/>
          </a:p>
          <a:p>
            <a:r>
              <a:rPr lang="ru-RU" dirty="0" smtClean="0"/>
              <a:t>17. Река Сулак </a:t>
            </a:r>
            <a:r>
              <a:rPr lang="ru-RU" u="sng" dirty="0" smtClean="0">
                <a:hlinkClick r:id="rId3"/>
              </a:rPr>
              <a:t>http://upload.wikimedia.org/wikipedia/ru/0/02/Miatges1.jpg</a:t>
            </a:r>
            <a:endParaRPr lang="ru-RU" u="sng" dirty="0" smtClean="0"/>
          </a:p>
          <a:p>
            <a:r>
              <a:rPr lang="ru-RU" dirty="0" smtClean="0"/>
              <a:t>18. Бурый медведь. </a:t>
            </a:r>
            <a:r>
              <a:rPr lang="ru-RU" u="sng" dirty="0" smtClean="0">
                <a:hlinkClick r:id="rId4"/>
              </a:rPr>
              <a:t>http://stat17.privet.ru/lr/0920ed6b1f0e107b8864bb7036d17c17</a:t>
            </a:r>
            <a:endParaRPr lang="ru-RU" dirty="0" smtClean="0"/>
          </a:p>
          <a:p>
            <a:r>
              <a:rPr lang="ru-RU" dirty="0" smtClean="0"/>
              <a:t>19. Кавказский олень. </a:t>
            </a:r>
            <a:r>
              <a:rPr lang="ru-RU" u="sng" dirty="0" smtClean="0">
                <a:hlinkClick r:id="rId5"/>
              </a:rPr>
              <a:t>http://www.volganet.ru/irj/go/km/docs/documents/Public%20Documents/Images/Изображения/АГ%20АВО/НОВОСТИ/Октябрь/06.10/red_deer_008.jpg</a:t>
            </a:r>
            <a:endParaRPr lang="ru-RU" dirty="0" smtClean="0"/>
          </a:p>
          <a:p>
            <a:pPr marL="342900" indent="-342900">
              <a:buAutoNum type="arabicPeriod" startAt="20"/>
            </a:pPr>
            <a:r>
              <a:rPr lang="ru-RU" dirty="0" smtClean="0"/>
              <a:t>Заяц. </a:t>
            </a:r>
            <a:r>
              <a:rPr lang="ru-RU" u="sng" dirty="0" smtClean="0">
                <a:hlinkClick r:id="rId6"/>
              </a:rPr>
              <a:t>http://www.bbc.co.uk/nature/images/ic/credit/640x395/l/la/lagomorpha/lagomorpha_1.jpg</a:t>
            </a:r>
            <a:endParaRPr lang="ru-RU" dirty="0" smtClean="0"/>
          </a:p>
          <a:p>
            <a:pPr marL="342900" indent="-342900">
              <a:buAutoNum type="arabicPeriod" startAt="20"/>
            </a:pPr>
            <a:r>
              <a:rPr lang="ru-RU" dirty="0" smtClean="0"/>
              <a:t>Дикий голубь. </a:t>
            </a:r>
            <a:r>
              <a:rPr lang="ru-RU" u="sng" dirty="0" smtClean="0">
                <a:hlinkClick r:id="rId7"/>
              </a:rPr>
              <a:t>http://golubevod.net/uploads/posts/1261141929_1.jpg</a:t>
            </a:r>
            <a:endParaRPr lang="ru-RU" dirty="0" smtClean="0"/>
          </a:p>
          <a:p>
            <a:pPr marL="342900" indent="-342900">
              <a:buFontTx/>
              <a:buAutoNum type="arabicPeriod" startAt="20"/>
            </a:pPr>
            <a:r>
              <a:rPr lang="ru-RU" dirty="0" smtClean="0"/>
              <a:t>Куница. </a:t>
            </a:r>
            <a:r>
              <a:rPr lang="ru-RU" u="sng" dirty="0" smtClean="0">
                <a:hlinkClick r:id="rId8"/>
              </a:rPr>
              <a:t>http://pinemarten.files.wordpress.com/2010/09/pine_marten.jpg</a:t>
            </a:r>
            <a:endParaRPr lang="ru-RU" dirty="0" smtClean="0"/>
          </a:p>
          <a:p>
            <a:pPr marL="342900" indent="-342900">
              <a:buAutoNum type="arabicPeriod" startAt="20"/>
            </a:pPr>
            <a:r>
              <a:rPr lang="ru-RU" dirty="0" smtClean="0"/>
              <a:t>Альпийская галка. </a:t>
            </a:r>
            <a:r>
              <a:rPr lang="ru-RU" u="sng" dirty="0" smtClean="0">
                <a:hlinkClick r:id="rId9"/>
              </a:rPr>
              <a:t>http://img-fotki.yandex.ru/get/52/lena-klev.17/0_15704_dcb56d5d_XL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643050"/>
          <a:ext cx="821537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4445509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4500571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215338" y="4429132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ПРИКУБАНСКАЯ РАВНИНА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500066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1571612"/>
            <a:ext cx="2928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Прикубанская равнина – почти идеально ровная поверхность, плавно повышающаяся от нулевой отметки у Азовского моря до 150м у подножия ставропольской возвышенности.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5286388"/>
          <a:ext cx="8715436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ПРИКУБАНСКАЯ РАВНИНА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00261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Прикубанская равнина обладает прекрасными плодородными почвами. Климат умеренно тёплый, средние </a:t>
            </a:r>
            <a:r>
              <a:rPr lang="en-US" sz="2400" dirty="0" smtClean="0"/>
              <a:t>t° </a:t>
            </a:r>
            <a:r>
              <a:rPr lang="ru-RU" sz="2400" dirty="0" smtClean="0"/>
              <a:t>летом +22…+24°С. Вегетационный период – 220 -240 дней.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Краснодарские степи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ПРИКУБАНСКАЯ РАВНИНА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381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1428737"/>
            <a:ext cx="26193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86116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Подсолнечник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23703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15074" y="47148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Сахарная свёкла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35782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Район славится высокими урожаями пшеницы, подсолнечника, сахарной свёклы.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ПРИКУБАНСКАЯ РАВНИНА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381636" cy="403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15074" y="1785926"/>
            <a:ext cx="2571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Своеобразной осью Прикубанской равнины является река Кубань, её истоки находятся в Центральном Кавказе на высоте 3000м. На своём пути в 900км Кубань протекает через ковры альпийских лугов, чащи горных лесов, степные просторы и плавневоболотные низины и впадает В Азовское море.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71501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Кубань в городе Краснодаре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ПРИКУБАНСКАЯ РАВНИНА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447479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35729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Законодательное собрание Краснодарского края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694" y="1785926"/>
            <a:ext cx="3286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Прикубанская равнина – наиболее заселённая часть Северного Кавказа. Здесь много хуторов, станиц. Административный центр – город Краснодар (бывший Екатеринодар), был основан в конце </a:t>
            </a:r>
            <a:r>
              <a:rPr lang="en-US" sz="2000" dirty="0" smtClean="0"/>
              <a:t>XVIII</a:t>
            </a:r>
            <a:r>
              <a:rPr lang="ru-RU" sz="2000" dirty="0" smtClean="0"/>
              <a:t> века 1793 год - для охраны южных границ России как казачья крепость.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857760"/>
            <a:ext cx="2143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514351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Первый герб Екатеринодара, 1849 год. Цветная иллюстрация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КАВКАЗСКИЕ МИНЕРАЛЬНЫЕ ВОДЫ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1"/>
            <a:ext cx="3643338" cy="49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региона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643612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Между Пятигорском и Кисловодском обнаружено 150 источников высокоценных минеральных вод, из них около 100 эксплуатируются. По химическому составу это воды с богатым содержанием сероводорода, соляно-щелочные.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КАВКАЗСКИЕ МИНЕРАЛЬНЫЕ ВОДЫ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397000"/>
          <a:ext cx="7858180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143380"/>
            <a:ext cx="13394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143381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214817"/>
            <a:ext cx="1357322" cy="16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357694"/>
            <a:ext cx="114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404</TotalTime>
  <Words>649</Words>
  <Application>Microsoft Office PowerPoint</Application>
  <PresentationFormat>Экран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ПРИРОДНЫЕ КОМПЛЕКСЫ СЕВЕРНОГО КАВКАЗА</vt:lpstr>
      <vt:lpstr>ПЛАН УРОКА</vt:lpstr>
      <vt:lpstr>ПРИКУБАНСКАЯ РАВНИНА</vt:lpstr>
      <vt:lpstr>ПРИКУБАНСКАЯ РАВНИНА</vt:lpstr>
      <vt:lpstr>ПРИКУБАНСКАЯ РАВНИНА</vt:lpstr>
      <vt:lpstr>ПРИКУБАНСКАЯ РАВНИНА</vt:lpstr>
      <vt:lpstr>ПРИКУБАНСКАЯ РАВНИНА</vt:lpstr>
      <vt:lpstr>КАВКАЗСКИЕ МИНЕРАЛЬНЫЕ ВОДЫ</vt:lpstr>
      <vt:lpstr>КАВКАЗСКИЕ МИНЕРАЛЬНЫЕ ВОДЫ</vt:lpstr>
      <vt:lpstr>КАВКАЗСКИЕ МИНЕРАЛЬНЫЕ ВОДЫ</vt:lpstr>
      <vt:lpstr>КАВКАЗСКИЕ МИНЕРАЛЬНЫЕ ВОДЫ</vt:lpstr>
      <vt:lpstr>ВЫСОКОГОРНЫЙ ДАГЕСТАН</vt:lpstr>
      <vt:lpstr>ВЫСОКОГОРНЫЙ ДАГЕСТАН</vt:lpstr>
      <vt:lpstr>ВЫСОКОГОРНЫЙ ДАГЕСТАН</vt:lpstr>
      <vt:lpstr>ВЫСОКОГОРНЫЙ ДАГЕСТАН</vt:lpstr>
      <vt:lpstr>РЕСУРСЫ</vt:lpstr>
      <vt:lpstr>РЕСУРСЫ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42</cp:revision>
  <dcterms:created xsi:type="dcterms:W3CDTF">2011-02-24T18:22:26Z</dcterms:created>
  <dcterms:modified xsi:type="dcterms:W3CDTF">2011-02-25T21:45:26Z</dcterms:modified>
</cp:coreProperties>
</file>