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59" r:id="rId6"/>
    <p:sldId id="258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F8597-9E7C-4881-A10D-61657EAE0496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F8E69-3327-4488-AF52-7B9C647EB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F8E69-3327-4488-AF52-7B9C647EB1D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563C-8F7D-4763-9DC7-69CDC5314B10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E5D4-3CD6-4BF9-BB44-E68EBE2A6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563C-8F7D-4763-9DC7-69CDC5314B10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E5D4-3CD6-4BF9-BB44-E68EBE2A6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563C-8F7D-4763-9DC7-69CDC5314B10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E5D4-3CD6-4BF9-BB44-E68EBE2A6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563C-8F7D-4763-9DC7-69CDC5314B10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E5D4-3CD6-4BF9-BB44-E68EBE2A6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563C-8F7D-4763-9DC7-69CDC5314B10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E5D4-3CD6-4BF9-BB44-E68EBE2A6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563C-8F7D-4763-9DC7-69CDC5314B10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E5D4-3CD6-4BF9-BB44-E68EBE2A6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563C-8F7D-4763-9DC7-69CDC5314B10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E5D4-3CD6-4BF9-BB44-E68EBE2A6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563C-8F7D-4763-9DC7-69CDC5314B10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E5D4-3CD6-4BF9-BB44-E68EBE2A6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563C-8F7D-4763-9DC7-69CDC5314B10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E5D4-3CD6-4BF9-BB44-E68EBE2A6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563C-8F7D-4763-9DC7-69CDC5314B10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E5D4-3CD6-4BF9-BB44-E68EBE2A6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563C-8F7D-4763-9DC7-69CDC5314B10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E5D4-3CD6-4BF9-BB44-E68EBE2A6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5563C-8F7D-4763-9DC7-69CDC5314B10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EE5D4-3CD6-4BF9-BB44-E68EBE2A6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Documents%20and%20Settings\&#1040;&#1076;&#1084;&#1080;&#1085;&#1080;&#1089;&#1090;&#1088;&#1072;&#1090;&#1086;&#1088;\&#1052;&#1086;&#1080;%20&#1076;&#1086;&#1082;&#1091;&#1084;&#1077;&#1085;&#1090;&#1099;\10%20&#1082;&#1083;&#1072;&#1089;&#1089;\&#1055;&#1056;&#1048;&#1056;&#1054;&#1044;&#1053;&#1067;&#1045;%20&#1056;&#1045;&#1057;&#1059;&#1056;&#1057;&#1067;\&#1084;&#1080;&#1088;&#1086;&#1074;&#1099;&#1077;%20&#1087;&#1088;&#1080;&#1088;&#1086;&#1076;&#1085;&#1099;&#1077;%20&#1088;&#1077;&#1089;&#1091;&#1088;&#1089;&#1099;%20&#1089;&#1091;&#1096;&#1080;\files\block_c.swf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&#1084;&#1080;&#1088;&#1086;&#1074;&#1099;&#1077;%20&#1087;&#1088;&#1080;&#1088;&#1086;&#1076;&#1085;&#1099;&#1077;%20&#1088;&#1077;&#1089;&#1091;&#1088;&#1089;&#1099;%20&#1089;&#1091;&#1096;&#1080;/files/001_c_anim_1.sw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714356"/>
            <a:ext cx="8458200" cy="428628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</a:rPr>
              <a:t/>
            </a:r>
            <a:br>
              <a:rPr lang="en-US" sz="9600" b="1" dirty="0" smtClean="0">
                <a:solidFill>
                  <a:schemeClr val="bg1"/>
                </a:solidFill>
              </a:rPr>
            </a:b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Водные </a:t>
            </a:r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 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суши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.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Биологические ресурсы </a:t>
            </a:r>
            <a:r>
              <a:rPr lang="ru-RU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5786454"/>
            <a:ext cx="6400800" cy="107154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</a:rPr>
              <a:t>Урок географии в 10 классе.</a:t>
            </a:r>
          </a:p>
          <a:p>
            <a:pPr algn="r"/>
            <a:r>
              <a:rPr lang="ru-RU" sz="1600" i="1" dirty="0" smtClean="0">
                <a:solidFill>
                  <a:schemeClr val="bg1"/>
                </a:solidFill>
              </a:rPr>
              <a:t>Автор: Карезина </a:t>
            </a:r>
            <a:r>
              <a:rPr lang="ru-RU" sz="1600" i="1" dirty="0">
                <a:solidFill>
                  <a:schemeClr val="bg1"/>
                </a:solidFill>
              </a:rPr>
              <a:t>Н</a:t>
            </a:r>
            <a:r>
              <a:rPr lang="ru-RU" sz="1600" i="1" dirty="0" smtClean="0">
                <a:solidFill>
                  <a:schemeClr val="bg1"/>
                </a:solidFill>
              </a:rPr>
              <a:t>ина Валентиновна, </a:t>
            </a:r>
          </a:p>
          <a:p>
            <a:pPr algn="r"/>
            <a:r>
              <a:rPr lang="ru-RU" sz="1600" i="1" dirty="0" smtClean="0">
                <a:solidFill>
                  <a:schemeClr val="bg1"/>
                </a:solidFill>
              </a:rPr>
              <a:t>учитель  МОУ СОШ № 5</a:t>
            </a:r>
          </a:p>
          <a:p>
            <a:pPr algn="r"/>
            <a:r>
              <a:rPr lang="ru-RU" sz="1600" i="1" dirty="0" smtClean="0">
                <a:solidFill>
                  <a:schemeClr val="bg1"/>
                </a:solidFill>
              </a:rPr>
              <a:t>Города Светлого Калининградской области</a:t>
            </a:r>
            <a:endParaRPr lang="ru-RU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Главная проблема - обезлесение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обезлесения: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Расчистка земель для городов и транспортных магистралей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Подсечно-огневой способ распашки земель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Топливо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Заготовка ценной древесины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5" name="Рисунок 4" descr="j023635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34" y="3071810"/>
            <a:ext cx="661989" cy="9014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Рисунок 5" descr="j0214918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5214950"/>
            <a:ext cx="1392725" cy="1430448"/>
          </a:xfrm>
          <a:prstGeom prst="rect">
            <a:avLst/>
          </a:prstGeom>
        </p:spPr>
      </p:pic>
      <p:pic>
        <p:nvPicPr>
          <p:cNvPr id="7" name="Рисунок 6" descr="big_1914.jpg"/>
          <p:cNvPicPr>
            <a:picLocks noChangeAspect="1"/>
          </p:cNvPicPr>
          <p:nvPr/>
        </p:nvPicPr>
        <p:blipFill>
          <a:blip r:embed="rId4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Меры по рациональному использованию лесов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429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Выписать из учебника  зад.6.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С.34-38</a:t>
            </a:r>
          </a:p>
          <a:p>
            <a:r>
              <a:rPr lang="ru-RU" dirty="0" smtClean="0"/>
              <a:t>Сообщения: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Ресурсы Мирового океана п.6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Климатические и космические ресурсы п.7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Рекреационные ресурсы п.8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Водные ресурсы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592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Весь объём вод гидросферы, заключённый в реках, озёрах, Ледниках, морях и океанах Подземных водах и в атмосфере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Новое изображение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14818"/>
            <a:ext cx="2476496" cy="2002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1.08.08 4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214817"/>
            <a:ext cx="2571768" cy="2002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ледниковое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4214818"/>
            <a:ext cx="2424110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Управляющая кнопка: фильм 6">
            <a:hlinkClick r:id="rId6" action="ppaction://program" highlightClick="1"/>
          </p:cNvPr>
          <p:cNvSpPr/>
          <p:nvPr/>
        </p:nvSpPr>
        <p:spPr>
          <a:xfrm>
            <a:off x="8286776" y="6286520"/>
            <a:ext cx="613788" cy="399474"/>
          </a:xfrm>
          <a:prstGeom prst="actionButtonMovi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-1008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79" y="0"/>
            <a:ext cx="563884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3357562"/>
            <a:ext cx="3000396" cy="4286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786190"/>
            <a:ext cx="3000396" cy="4286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4214818"/>
            <a:ext cx="2643206" cy="5715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4857760"/>
            <a:ext cx="3286148" cy="7858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5643578"/>
            <a:ext cx="2643206" cy="10001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ручное управление 8"/>
          <p:cNvSpPr/>
          <p:nvPr/>
        </p:nvSpPr>
        <p:spPr>
          <a:xfrm>
            <a:off x="5072066" y="1428736"/>
            <a:ext cx="4071934" cy="1143008"/>
          </a:xfrm>
          <a:prstGeom prst="flowChartManualOpe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ручное управление 9"/>
          <p:cNvSpPr/>
          <p:nvPr/>
        </p:nvSpPr>
        <p:spPr>
          <a:xfrm>
            <a:off x="4500562" y="0"/>
            <a:ext cx="3286148" cy="857256"/>
          </a:xfrm>
          <a:prstGeom prst="flowChartManualOpe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1500174"/>
            <a:ext cx="1785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96,4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%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Содержание воды в гидросфере -100%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5749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96,4% приходятся на долю Мирового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океана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ледники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(1,86%)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подземные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воды (1,68%), использование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которых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возможно, но большей частью сильно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затруднено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572008"/>
            <a:ext cx="8143932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Главная проблема – проблема пресной воды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715016"/>
            <a:ext cx="8072494" cy="857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 решения проблемы –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см. учебник с.35-36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лок-схема: извлечение 5">
            <a:hlinkClick r:id="rId2" action="ppaction://hlinkfile"/>
          </p:cNvPr>
          <p:cNvSpPr/>
          <p:nvPr/>
        </p:nvSpPr>
        <p:spPr>
          <a:xfrm>
            <a:off x="8215338" y="5857892"/>
            <a:ext cx="756000" cy="714380"/>
          </a:xfrm>
          <a:prstGeom prst="flowChartExtract">
            <a:avLst/>
          </a:prstGeom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120650" prstMaterial="metal">
            <a:bevelT w="146050" h="533400" prst="angle"/>
            <a:bevelB w="19050" h="368300"/>
            <a:extrusionClr>
              <a:schemeClr val="bg1"/>
            </a:extrusion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ПЕРВЫЕ </a:t>
            </a:r>
            <a:r>
              <a:rPr lang="ru-RU" sz="3200" dirty="0"/>
              <a:t>ДЕСЯТЬ СТРАН ПО РАЗМЕРАМ РЕСУРСОВ ПРЕСНЫХ ВОД</a:t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7" y="1500175"/>
          <a:ext cx="8286806" cy="500065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01482"/>
                <a:gridCol w="1600634"/>
                <a:gridCol w="1613281"/>
                <a:gridCol w="2471409"/>
              </a:tblGrid>
              <a:tr h="847169">
                <a:tc>
                  <a:txBody>
                    <a:bodyPr/>
                    <a:lstStyle/>
                    <a:p>
                      <a:pPr marL="205740">
                        <a:spcAft>
                          <a:spcPts val="0"/>
                        </a:spcAft>
                      </a:pPr>
                      <a:r>
                        <a:rPr lang="ru-RU" sz="3200" spc="-30" dirty="0">
                          <a:effectLst/>
                        </a:rPr>
                        <a:t>Страна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gridSpan="2">
                  <a:txBody>
                    <a:bodyPr/>
                    <a:lstStyle/>
                    <a:p>
                      <a:pPr marL="146050">
                        <a:spcAft>
                          <a:spcPts val="0"/>
                        </a:spcAft>
                      </a:pPr>
                      <a:r>
                        <a:rPr lang="ru-RU" sz="3200" spc="-25">
                          <a:effectLst/>
                        </a:rPr>
                        <a:t>Ресурсы, км</a:t>
                      </a:r>
                      <a:r>
                        <a:rPr lang="ru-RU" sz="3200" spc="-25" baseline="30000">
                          <a:effectLst/>
                        </a:rPr>
                        <a:t>3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1295">
                        <a:spcAft>
                          <a:spcPts val="0"/>
                        </a:spcAft>
                      </a:pPr>
                      <a:r>
                        <a:rPr lang="ru-RU" sz="3200" spc="-45" dirty="0">
                          <a:effectLst/>
                        </a:rPr>
                        <a:t>Страна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741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spc="25">
                          <a:effectLst/>
                        </a:rPr>
                        <a:t>Бразилия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80010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6950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84455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2480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spc="-40" dirty="0">
                          <a:effectLst/>
                        </a:rPr>
                        <a:t>США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805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spc="5" dirty="0">
                          <a:solidFill>
                            <a:srgbClr val="FF0000"/>
                          </a:solidFill>
                          <a:effectLst/>
                        </a:rPr>
                        <a:t>Россия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</a:rPr>
                        <a:t>4500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84455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2360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Бангладеш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826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spc="10">
                          <a:effectLst/>
                        </a:rPr>
                        <a:t>Канада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82550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2900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82550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2085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spc="10">
                          <a:effectLst/>
                        </a:rPr>
                        <a:t>Индия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826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spc="5">
                          <a:effectLst/>
                        </a:rPr>
                        <a:t>Китай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80010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2800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86995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1320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spc="-10">
                          <a:effectLst/>
                        </a:rPr>
                        <a:t>Венесуэла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953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spc="5">
                          <a:effectLst/>
                        </a:rPr>
                        <a:t>Индонезия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82550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2530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88900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1100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spc="5" dirty="0">
                          <a:effectLst/>
                        </a:rPr>
                        <a:t>Мьянма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Биологические Ресурсы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785918" y="1500174"/>
            <a:ext cx="285752" cy="1000132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715140" y="1500174"/>
            <a:ext cx="285752" cy="1000132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857224" y="2571744"/>
            <a:ext cx="2357454" cy="1357322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Северный лесной пояс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5643570" y="2571744"/>
            <a:ext cx="2357454" cy="1357322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Южный лесной пояс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4143380"/>
            <a:ext cx="1219200" cy="2206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4143380"/>
            <a:ext cx="12192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Северный лесной пояс</a:t>
            </a:r>
            <a:endParaRPr lang="ru-RU" dirty="0"/>
          </a:p>
        </p:txBody>
      </p:sp>
      <p:pic>
        <p:nvPicPr>
          <p:cNvPr id="4" name="Содержимое 3" descr="7203ac0954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137875"/>
          </a:xfrm>
        </p:spPr>
      </p:pic>
      <p:pic>
        <p:nvPicPr>
          <p:cNvPr id="5" name="Рисунок 4" descr="берёз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5"/>
            <a:ext cx="9144000" cy="6823710"/>
          </a:xfrm>
          <a:prstGeom prst="rect">
            <a:avLst/>
          </a:prstGeom>
        </p:spPr>
      </p:pic>
      <p:pic>
        <p:nvPicPr>
          <p:cNvPr id="6" name="Рисунок 5" descr="4848441ca542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" y="0"/>
            <a:ext cx="9137588" cy="6858000"/>
          </a:xfrm>
          <a:prstGeom prst="rect">
            <a:avLst/>
          </a:prstGeom>
        </p:spPr>
      </p:pic>
      <p:pic>
        <p:nvPicPr>
          <p:cNvPr id="8" name="Рисунок 7" descr="Лиственнично-пихтовые горные лес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7207218"/>
          </a:xfrm>
          <a:prstGeom prst="rect">
            <a:avLst/>
          </a:prstGeom>
        </p:spPr>
      </p:pic>
      <p:pic>
        <p:nvPicPr>
          <p:cNvPr id="9" name="Рисунок 8" descr="8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5784" y="0"/>
            <a:ext cx="9715504" cy="7358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Южный лесной пояс</a:t>
            </a:r>
            <a:endParaRPr lang="ru-RU" dirty="0"/>
          </a:p>
        </p:txBody>
      </p:sp>
      <p:pic>
        <p:nvPicPr>
          <p:cNvPr id="4" name="Содержимое 3" descr="1212224077_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525030" cy="6858000"/>
          </a:xfrm>
        </p:spPr>
      </p:pic>
      <p:pic>
        <p:nvPicPr>
          <p:cNvPr id="5" name="Рисунок 4" descr="1224104378_amazonic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amazoncag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072470"/>
          </a:xfrm>
          <a:prstGeom prst="rect">
            <a:avLst/>
          </a:prstGeom>
        </p:spPr>
      </p:pic>
      <p:pic>
        <p:nvPicPr>
          <p:cNvPr id="7" name="Рисунок 6" descr="p0071-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184</Words>
  <Application>Microsoft Office PowerPoint</Application>
  <PresentationFormat>Экран (4:3)</PresentationFormat>
  <Paragraphs>58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Водные ресурсы суши.  Биологические ресурсы  </vt:lpstr>
      <vt:lpstr>Водные ресурсы</vt:lpstr>
      <vt:lpstr>Слайд 3</vt:lpstr>
      <vt:lpstr>Слайд 4</vt:lpstr>
      <vt:lpstr>Содержание воды в гидросфере -100%</vt:lpstr>
      <vt:lpstr> ПЕРВЫЕ ДЕСЯТЬ СТРАН ПО РАЗМЕРАМ РЕСУРСОВ ПРЕСНЫХ ВОД </vt:lpstr>
      <vt:lpstr>Биологические Ресурсы</vt:lpstr>
      <vt:lpstr>Северный лесной пояс</vt:lpstr>
      <vt:lpstr>Южный лесной пояс</vt:lpstr>
      <vt:lpstr>Главная проблема - обезлесение</vt:lpstr>
      <vt:lpstr>Меры по рациональному использованию лесов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Водные ресурсы суши.  Биологические ресурсы  </dc:title>
  <dc:creator>Нина Валентиновна</dc:creator>
  <cp:lastModifiedBy>Нина Валентиновна</cp:lastModifiedBy>
  <cp:revision>3</cp:revision>
  <dcterms:created xsi:type="dcterms:W3CDTF">2009-02-02T21:20:35Z</dcterms:created>
  <dcterms:modified xsi:type="dcterms:W3CDTF">2009-10-04T17:49:55Z</dcterms:modified>
</cp:coreProperties>
</file>