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85" autoAdjust="0"/>
  </p:normalViewPr>
  <p:slideViewPr>
    <p:cSldViewPr>
      <p:cViewPr>
        <p:scale>
          <a:sx n="100" d="100"/>
          <a:sy n="100" d="100"/>
        </p:scale>
        <p:origin x="-28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118B-2A57-490D-86F0-DC51131ADC05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7FD47-0AC5-44A4-9449-17D97F9A1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7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7FD47-0AC5-44A4-9449-17D97F9A11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7FD47-0AC5-44A4-9449-17D97F9A11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6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0A276B6-6FA8-418B-87F0-F297E5A1503E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DFDAEC3-AA4A-4D73-B916-295B8A530EE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76B6-6FA8-418B-87F0-F297E5A1503E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EC3-AA4A-4D73-B916-295B8A53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76B6-6FA8-418B-87F0-F297E5A1503E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EC3-AA4A-4D73-B916-295B8A53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76B6-6FA8-418B-87F0-F297E5A1503E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EC3-AA4A-4D73-B916-295B8A53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76B6-6FA8-418B-87F0-F297E5A1503E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EC3-AA4A-4D73-B916-295B8A53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76B6-6FA8-418B-87F0-F297E5A1503E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EC3-AA4A-4D73-B916-295B8A530E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76B6-6FA8-418B-87F0-F297E5A1503E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EC3-AA4A-4D73-B916-295B8A53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76B6-6FA8-418B-87F0-F297E5A1503E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EC3-AA4A-4D73-B916-295B8A53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76B6-6FA8-418B-87F0-F297E5A1503E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EC3-AA4A-4D73-B916-295B8A53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76B6-6FA8-418B-87F0-F297E5A1503E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EC3-AA4A-4D73-B916-295B8A530EE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76B6-6FA8-418B-87F0-F297E5A1503E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EC3-AA4A-4D73-B916-295B8A53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0A276B6-6FA8-418B-87F0-F297E5A1503E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DFDAEC3-AA4A-4D73-B916-295B8A530E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3600400" cy="5616624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39833" y="1772816"/>
            <a:ext cx="3304572" cy="23477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Доклад  по проектной деятельности ученика школы №350 1Б класса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b="1" u="sng" dirty="0" smtClean="0">
                <a:solidFill>
                  <a:srgbClr val="000099"/>
                </a:solidFill>
              </a:rPr>
              <a:t>Орав Дмитрия </a:t>
            </a:r>
            <a:endParaRPr lang="en-US" b="1" u="sng" dirty="0">
              <a:solidFill>
                <a:srgbClr val="000099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Тема  «Эвкалипт»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60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602594"/>
            <a:ext cx="3600400" cy="541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Эвкалипт.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Вечнозелёные деревья, часто</a:t>
            </a:r>
          </a:p>
          <a:p>
            <a:r>
              <a:rPr lang="ru-RU" dirty="0">
                <a:solidFill>
                  <a:schemeClr val="tx1"/>
                </a:solidFill>
              </a:rPr>
              <a:t>достигают  высоты </a:t>
            </a:r>
            <a:r>
              <a:rPr lang="ru-RU" b="1" dirty="0" smtClean="0">
                <a:solidFill>
                  <a:srgbClr val="000099"/>
                </a:solidFill>
              </a:rPr>
              <a:t>100 метров</a:t>
            </a:r>
            <a:r>
              <a:rPr lang="ru-RU" dirty="0" smtClean="0"/>
              <a:t>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Его </a:t>
            </a:r>
            <a:r>
              <a:rPr lang="ru-RU" dirty="0">
                <a:solidFill>
                  <a:schemeClr val="tx1"/>
                </a:solidFill>
              </a:rPr>
              <a:t>ещё называют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0099"/>
                </a:solidFill>
              </a:rPr>
              <a:t>«Дивное дерево» 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Растёт </a:t>
            </a:r>
            <a:r>
              <a:rPr lang="ru-RU" dirty="0">
                <a:solidFill>
                  <a:schemeClr val="tx1"/>
                </a:solidFill>
              </a:rPr>
              <a:t>Эвкалипт в </a:t>
            </a:r>
            <a:r>
              <a:rPr lang="ru-RU" b="1" dirty="0" smtClean="0">
                <a:solidFill>
                  <a:srgbClr val="000099"/>
                </a:solidFill>
              </a:rPr>
              <a:t>Австралии </a:t>
            </a:r>
            <a:r>
              <a:rPr lang="ru-RU" dirty="0">
                <a:solidFill>
                  <a:schemeClr val="tx1"/>
                </a:solidFill>
              </a:rPr>
              <a:t>и на </a:t>
            </a:r>
            <a:r>
              <a:rPr lang="ru-RU" b="1" dirty="0" smtClean="0">
                <a:solidFill>
                  <a:srgbClr val="000099"/>
                </a:solidFill>
              </a:rPr>
              <a:t>Кавказе.</a:t>
            </a:r>
          </a:p>
          <a:p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 smtClean="0">
                <a:solidFill>
                  <a:srgbClr val="000099"/>
                </a:solidFill>
              </a:rPr>
              <a:t>Эвкалипт  </a:t>
            </a:r>
            <a:r>
              <a:rPr lang="ru-RU" dirty="0">
                <a:solidFill>
                  <a:schemeClr val="tx1"/>
                </a:solidFill>
              </a:rPr>
              <a:t>хорошо впитывает </a:t>
            </a:r>
            <a:r>
              <a:rPr lang="ru-RU" dirty="0" smtClean="0">
                <a:solidFill>
                  <a:schemeClr val="tx1"/>
                </a:solidFill>
              </a:rPr>
              <a:t>влагу </a:t>
            </a:r>
            <a:r>
              <a:rPr lang="ru-RU" b="1" dirty="0" smtClean="0">
                <a:solidFill>
                  <a:srgbClr val="000099"/>
                </a:solidFill>
              </a:rPr>
              <a:t>(дерево -насос)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1026" name="Picture 2" descr="http://www.lamedecinedouce.com/wp-content/uploads/2008/10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71" y="3357962"/>
            <a:ext cx="3677116" cy="2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Дима\проектная деятельность\Эвкалипт\eucalypt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71" y="615380"/>
            <a:ext cx="3677116" cy="27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836712"/>
            <a:ext cx="3298784" cy="4818186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Коалы</a:t>
            </a:r>
            <a:r>
              <a:rPr lang="ru-RU" dirty="0" smtClean="0">
                <a:solidFill>
                  <a:schemeClr val="tx1"/>
                </a:solidFill>
              </a:rPr>
              <a:t> едят листья и стебли Эвкалипта.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Люди используют листья в медицине, для лечения </a:t>
            </a:r>
            <a:r>
              <a:rPr lang="ru-RU" b="1" dirty="0" smtClean="0">
                <a:solidFill>
                  <a:srgbClr val="000099"/>
                </a:solidFill>
              </a:rPr>
              <a:t>насморка и горла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000099"/>
                </a:solidFill>
              </a:rPr>
              <a:t>Кора</a:t>
            </a:r>
            <a:r>
              <a:rPr lang="ru-RU" dirty="0" smtClean="0">
                <a:solidFill>
                  <a:schemeClr val="tx1"/>
                </a:solidFill>
              </a:rPr>
              <a:t>  идёт для производства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бумаги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Частые </a:t>
            </a:r>
            <a:r>
              <a:rPr lang="ru-RU" b="1" dirty="0" smtClean="0">
                <a:solidFill>
                  <a:srgbClr val="000099"/>
                </a:solidFill>
              </a:rPr>
              <a:t>пожары</a:t>
            </a:r>
            <a:r>
              <a:rPr lang="ru-RU" dirty="0" smtClean="0">
                <a:solidFill>
                  <a:schemeClr val="tx1"/>
                </a:solidFill>
              </a:rPr>
              <a:t>  в Австралии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 могут  уничтожить Эвкалипт, он  растрескивается, а через несколько  дней начинают расти </a:t>
            </a:r>
            <a:r>
              <a:rPr lang="ru-RU" b="1" dirty="0" smtClean="0">
                <a:solidFill>
                  <a:srgbClr val="000099"/>
                </a:solidFill>
              </a:rPr>
              <a:t>новые побеги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I:\Дима\проектная деятельность\Эвкалипт\1267531024_387277_51_933_artfile_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08" y="603133"/>
            <a:ext cx="3531815" cy="22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Дима\проектная деятельность\Эвкалипт\2657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90</TotalTime>
  <Words>98</Words>
  <Application>Microsoft Office PowerPoint</Application>
  <PresentationFormat>Экран (4:3)</PresentationFormat>
  <Paragraphs>26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Остин</vt:lpstr>
      <vt:lpstr>Доклад  по проектной деятельности ученика школы №350 1Б класса Орав Дмитрия 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по проектной деятельности ученика школы №36Орав Дмитрия</dc:title>
  <dc:creator>Anton</dc:creator>
  <cp:lastModifiedBy>Anton</cp:lastModifiedBy>
  <cp:revision>8</cp:revision>
  <dcterms:created xsi:type="dcterms:W3CDTF">2013-01-20T15:03:10Z</dcterms:created>
  <dcterms:modified xsi:type="dcterms:W3CDTF">2013-01-20T16:33:49Z</dcterms:modified>
</cp:coreProperties>
</file>