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648B7-F481-41CD-AB85-9077214FB693}" type="datetimeFigureOut">
              <a:rPr lang="uk-UA" smtClean="0"/>
              <a:t>20.01.2013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36484-6E77-4C6A-AD4E-4D0B863C9C06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7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Закрытая Школа!</a:t>
            </a:r>
            <a:endParaRPr lang="uk-UA" sz="72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6516216" y="1556792"/>
            <a:ext cx="1080120" cy="79208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5" name="5-конечная звезда 4"/>
          <p:cNvSpPr/>
          <p:nvPr/>
        </p:nvSpPr>
        <p:spPr>
          <a:xfrm>
            <a:off x="6444208" y="3284984"/>
            <a:ext cx="288032" cy="3600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5-конечная звезда 6"/>
          <p:cNvSpPr/>
          <p:nvPr/>
        </p:nvSpPr>
        <p:spPr>
          <a:xfrm>
            <a:off x="2483768" y="2996952"/>
            <a:ext cx="864096" cy="43204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8" name="5-конечная звезда 7"/>
          <p:cNvSpPr/>
          <p:nvPr/>
        </p:nvSpPr>
        <p:spPr>
          <a:xfrm>
            <a:off x="2699792" y="1700808"/>
            <a:ext cx="792088" cy="36004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ransition advTm="3151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buNone/>
            </a:pPr>
            <a:endParaRPr lang="ru-RU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>
              <a:buNone/>
            </a:pP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                </a:t>
            </a:r>
          </a:p>
          <a:p>
            <a:pPr>
              <a:buNone/>
            </a:pPr>
            <a:r>
              <a:rPr lang="ru-RU" sz="48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                     Татьяна Космачёва!</a:t>
            </a:r>
            <a:endParaRPr lang="uk-UA" sz="48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076" name="Picture 4" descr="G:\АЛИНА ЗШ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88446">
            <a:off x="6679026" y="433721"/>
            <a:ext cx="2016224" cy="3195439"/>
          </a:xfrm>
          <a:prstGeom prst="rect">
            <a:avLst/>
          </a:prstGeom>
          <a:noFill/>
        </p:spPr>
      </p:pic>
      <p:pic>
        <p:nvPicPr>
          <p:cNvPr id="3077" name="Picture 5" descr="G:\АЛИНА ЗШ\кннннннннннн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21468">
            <a:off x="443111" y="493176"/>
            <a:ext cx="2088232" cy="3339455"/>
          </a:xfrm>
          <a:prstGeom prst="rect">
            <a:avLst/>
          </a:prstGeom>
          <a:noFill/>
        </p:spPr>
      </p:pic>
      <p:pic>
        <p:nvPicPr>
          <p:cNvPr id="3078" name="Picture 6" descr="G:\АЛИНА ЗШ\ппппп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1124744"/>
            <a:ext cx="2880320" cy="2808312"/>
          </a:xfrm>
          <a:prstGeom prst="rect">
            <a:avLst/>
          </a:prstGeom>
          <a:noFill/>
        </p:spPr>
      </p:pic>
    </p:spTree>
  </p:cSld>
  <p:clrMapOvr>
    <a:masterClrMapping/>
  </p:clrMapOvr>
  <p:transition advTm="4633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None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>
              <a:buNone/>
            </a:pPr>
            <a:r>
              <a:rPr lang="ru-RU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                    Агата </a:t>
            </a:r>
            <a:r>
              <a:rPr lang="ru-RU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Муцениеце</a:t>
            </a:r>
            <a:r>
              <a:rPr lang="ru-RU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!</a:t>
            </a:r>
            <a:endParaRPr lang="uk-UA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4099" name="Picture 3" descr="G:\АЛИНА ЗШ\imagesшшшшш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9357">
            <a:off x="717592" y="236573"/>
            <a:ext cx="3094261" cy="3241467"/>
          </a:xfrm>
          <a:prstGeom prst="rect">
            <a:avLst/>
          </a:prstGeom>
          <a:noFill/>
        </p:spPr>
      </p:pic>
      <p:pic>
        <p:nvPicPr>
          <p:cNvPr id="4100" name="Picture 4" descr="G:\АЛИНА ЗШ\ддддд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25886">
            <a:off x="6092905" y="525228"/>
            <a:ext cx="2519668" cy="3254243"/>
          </a:xfrm>
          <a:prstGeom prst="rect">
            <a:avLst/>
          </a:prstGeom>
          <a:noFill/>
        </p:spPr>
      </p:pic>
      <p:pic>
        <p:nvPicPr>
          <p:cNvPr id="4102" name="Picture 6" descr="G:\АЛИНА ЗШ\ггггггг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817485">
            <a:off x="683568" y="4437112"/>
            <a:ext cx="2619375" cy="1743075"/>
          </a:xfrm>
          <a:prstGeom prst="rect">
            <a:avLst/>
          </a:prstGeom>
          <a:noFill/>
        </p:spPr>
      </p:pic>
    </p:spTree>
  </p:cSld>
  <p:clrMapOvr>
    <a:masterClrMapping/>
  </p:clrMapOvr>
  <p:transition advTm="5148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   </a:t>
            </a:r>
          </a:p>
          <a:p>
            <a:pPr>
              <a:buNone/>
            </a:pPr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pPr>
              <a:buNone/>
            </a:pPr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pPr>
              <a:buNone/>
            </a:pPr>
            <a:endParaRPr lang="ru-RU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pPr>
              <a:buNone/>
            </a:pPr>
            <a:endParaRPr lang="ru-RU" b="1" dirty="0" smtClean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  <a:p>
            <a:pPr>
              <a:buNone/>
            </a:pPr>
            <a:r>
              <a:rPr lang="ru-RU" sz="4800" b="1" dirty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</a:t>
            </a:r>
            <a:r>
              <a:rPr lang="ru-RU" sz="4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                          Павел </a:t>
            </a:r>
            <a:r>
              <a:rPr lang="ru-RU" sz="4800" b="1" dirty="0" err="1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Прилучный</a:t>
            </a:r>
            <a:r>
              <a:rPr lang="ru-RU" sz="48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!</a:t>
            </a:r>
            <a:endParaRPr lang="uk-UA" sz="4800" b="1" dirty="0">
              <a:ln/>
              <a:solidFill>
                <a:schemeClr val="accent5">
                  <a:tint val="50000"/>
                  <a:satMod val="180000"/>
                </a:schemeClr>
              </a:solidFill>
            </a:endParaRPr>
          </a:p>
        </p:txBody>
      </p:sp>
      <p:pic>
        <p:nvPicPr>
          <p:cNvPr id="5122" name="Picture 2" descr="G:\АЛИНА ЗШ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960856">
            <a:off x="899592" y="1412776"/>
            <a:ext cx="2808312" cy="3384376"/>
          </a:xfrm>
          <a:prstGeom prst="rect">
            <a:avLst/>
          </a:prstGeom>
          <a:noFill/>
        </p:spPr>
      </p:pic>
      <p:pic>
        <p:nvPicPr>
          <p:cNvPr id="5123" name="Picture 3" descr="G:\АЛИНА ЗШ\index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04663"/>
            <a:ext cx="3096344" cy="2269077"/>
          </a:xfrm>
          <a:prstGeom prst="rect">
            <a:avLst/>
          </a:prstGeom>
          <a:noFill/>
        </p:spPr>
      </p:pic>
      <p:pic>
        <p:nvPicPr>
          <p:cNvPr id="5124" name="Picture 4" descr="G:\АЛИНА ЗШ\ххз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00192" y="3212976"/>
            <a:ext cx="2448272" cy="3096344"/>
          </a:xfrm>
          <a:prstGeom prst="rect">
            <a:avLst/>
          </a:prstGeom>
          <a:noFill/>
        </p:spPr>
      </p:pic>
    </p:spTree>
  </p:cSld>
  <p:clrMapOvr>
    <a:masterClrMapping/>
  </p:clrMapOvr>
  <p:transition advTm="5553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G:\АЛИНА ЗШ\рпрпрпрпрп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21137181">
            <a:off x="176160" y="190168"/>
            <a:ext cx="3024336" cy="2828797"/>
          </a:xfrm>
          <a:prstGeom prst="rect">
            <a:avLst/>
          </a:prstGeom>
          <a:noFill/>
        </p:spPr>
      </p:pic>
      <p:pic>
        <p:nvPicPr>
          <p:cNvPr id="6149" name="Picture 5" descr="G:\АЛИНА ЗШ\1336650598_kinopoisk.ru-184430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982398">
            <a:off x="6655139" y="230603"/>
            <a:ext cx="2088232" cy="3142824"/>
          </a:xfrm>
          <a:prstGeom prst="rect">
            <a:avLst/>
          </a:prstGeom>
          <a:noFill/>
        </p:spPr>
      </p:pic>
      <p:pic>
        <p:nvPicPr>
          <p:cNvPr id="6150" name="Picture 6" descr="G:\АЛИНА ЗШ\1336650850_x_3d8e0f5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404664"/>
            <a:ext cx="2520280" cy="379306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347864" y="4869160"/>
            <a:ext cx="352839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Анна </a:t>
            </a:r>
            <a:r>
              <a:rPr lang="uk-UA" sz="44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Андрусенко</a:t>
            </a:r>
            <a:r>
              <a:rPr lang="uk-UA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!</a:t>
            </a:r>
            <a:endParaRPr lang="uk-UA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 advTm="4961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G:\АЛИНА ЗШ\1333821803_Aleksey-Koryakov-zakrytaya-shkol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706505">
            <a:off x="278766" y="257380"/>
            <a:ext cx="2834325" cy="3024336"/>
          </a:xfrm>
          <a:prstGeom prst="rect">
            <a:avLst/>
          </a:prstGeom>
          <a:noFill/>
        </p:spPr>
      </p:pic>
      <p:pic>
        <p:nvPicPr>
          <p:cNvPr id="7171" name="Picture 3" descr="G:\АЛИНА ЗШ\1333822081_x_3e2f7cb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861817">
            <a:off x="6139784" y="236143"/>
            <a:ext cx="2627784" cy="3816424"/>
          </a:xfrm>
          <a:prstGeom prst="rect">
            <a:avLst/>
          </a:prstGeom>
          <a:noFill/>
        </p:spPr>
      </p:pic>
      <p:pic>
        <p:nvPicPr>
          <p:cNvPr id="7172" name="Picture 4" descr="G:\АЛИНА ЗШ\1333821856_14490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548680"/>
            <a:ext cx="2976613" cy="387131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267744" y="4941168"/>
            <a:ext cx="20882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 smtClean="0"/>
              <a:t>             </a:t>
            </a:r>
            <a:endParaRPr lang="uk-UA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83768" y="4734342"/>
            <a:ext cx="266429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dirty="0" smtClean="0"/>
              <a:t>      </a:t>
            </a:r>
            <a:endParaRPr lang="uk-UA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79712" y="4941168"/>
            <a:ext cx="677166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</a:t>
            </a:r>
            <a:r>
              <a:rPr lang="uk-UA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Алексей</a:t>
            </a:r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uk-UA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Коряков</a:t>
            </a:r>
            <a:r>
              <a:rPr lang="uk-UA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</a:t>
            </a:r>
            <a:endParaRPr lang="uk-UA" sz="54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Tm="5070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G:\АЛИНА ЗШ\1333827229_x_1932b1c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958372">
            <a:off x="432678" y="250100"/>
            <a:ext cx="2304256" cy="3467944"/>
          </a:xfrm>
          <a:prstGeom prst="rect">
            <a:avLst/>
          </a:prstGeom>
          <a:noFill/>
        </p:spPr>
      </p:pic>
      <p:pic>
        <p:nvPicPr>
          <p:cNvPr id="8195" name="Picture 3" descr="G:\АЛИНА ЗШ\1333827300_medium_7a618cd8a4568cc755380cc03dc6e6c9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748881">
            <a:off x="3275856" y="332656"/>
            <a:ext cx="2304256" cy="3456384"/>
          </a:xfrm>
          <a:prstGeom prst="rect">
            <a:avLst/>
          </a:prstGeom>
          <a:noFill/>
        </p:spPr>
      </p:pic>
      <p:pic>
        <p:nvPicPr>
          <p:cNvPr id="8196" name="Picture 4" descr="G:\АЛИНА ЗШ\1333827300_x_b30867e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810638">
            <a:off x="6270433" y="195961"/>
            <a:ext cx="2232248" cy="442516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203848" y="5157192"/>
            <a:ext cx="259228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Игорь</a:t>
            </a:r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4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Юртаев</a:t>
            </a:r>
            <a:r>
              <a:rPr lang="uk-U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!</a:t>
            </a:r>
            <a:endParaRPr lang="uk-UA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 advTm="6662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229600" cy="5822107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buNone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endParaRPr lang="ru-RU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>
              <a:buNone/>
            </a:pPr>
            <a:r>
              <a:rPr lang="ru-RU" sz="8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Спасибо за внимание!</a:t>
            </a:r>
            <a:endParaRPr lang="uk-UA" sz="8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advClick="0" advTm="2855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33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Закрытая Школа!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Закрытая Школа!</dc:title>
  <dc:creator>Tata</dc:creator>
  <cp:lastModifiedBy>Tata</cp:lastModifiedBy>
  <cp:revision>24</cp:revision>
  <dcterms:created xsi:type="dcterms:W3CDTF">2013-01-20T13:46:07Z</dcterms:created>
  <dcterms:modified xsi:type="dcterms:W3CDTF">2013-01-20T17:39:42Z</dcterms:modified>
</cp:coreProperties>
</file>