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0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59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287B2-B507-4C3F-8B4D-87207EEC649F}" type="datetimeFigureOut">
              <a:rPr lang="ru-RU" smtClean="0"/>
              <a:t>12.10.2011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7C1D-A7E7-429A-9C3E-201DFBAD28C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287B2-B507-4C3F-8B4D-87207EEC649F}" type="datetimeFigureOut">
              <a:rPr lang="ru-RU" smtClean="0"/>
              <a:t>12.10.2011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7C1D-A7E7-429A-9C3E-201DFBAD28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287B2-B507-4C3F-8B4D-87207EEC649F}" type="datetimeFigureOut">
              <a:rPr lang="ru-RU" smtClean="0"/>
              <a:t>12.10.2011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7C1D-A7E7-429A-9C3E-201DFBAD28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287B2-B507-4C3F-8B4D-87207EEC649F}" type="datetimeFigureOut">
              <a:rPr lang="ru-RU" smtClean="0"/>
              <a:t>12.10.2011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7C1D-A7E7-429A-9C3E-201DFBAD28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287B2-B507-4C3F-8B4D-87207EEC649F}" type="datetimeFigureOut">
              <a:rPr lang="ru-RU" smtClean="0"/>
              <a:t>12.10.2011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9E827C1D-A7E7-429A-9C3E-201DFBAD28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287B2-B507-4C3F-8B4D-87207EEC649F}" type="datetimeFigureOut">
              <a:rPr lang="ru-RU" smtClean="0"/>
              <a:t>12.10.2011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7C1D-A7E7-429A-9C3E-201DFBAD28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287B2-B507-4C3F-8B4D-87207EEC649F}" type="datetimeFigureOut">
              <a:rPr lang="ru-RU" smtClean="0"/>
              <a:t>12.10.2011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7C1D-A7E7-429A-9C3E-201DFBAD28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287B2-B507-4C3F-8B4D-87207EEC649F}" type="datetimeFigureOut">
              <a:rPr lang="ru-RU" smtClean="0"/>
              <a:t>12.10.2011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7C1D-A7E7-429A-9C3E-201DFBAD28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287B2-B507-4C3F-8B4D-87207EEC649F}" type="datetimeFigureOut">
              <a:rPr lang="ru-RU" smtClean="0"/>
              <a:t>12.10.2011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7C1D-A7E7-429A-9C3E-201DFBAD28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287B2-B507-4C3F-8B4D-87207EEC649F}" type="datetimeFigureOut">
              <a:rPr lang="ru-RU" smtClean="0"/>
              <a:t>12.10.2011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7C1D-A7E7-429A-9C3E-201DFBAD28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287B2-B507-4C3F-8B4D-87207EEC649F}" type="datetimeFigureOut">
              <a:rPr lang="ru-RU" smtClean="0"/>
              <a:t>12.10.2011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7C1D-A7E7-429A-9C3E-201DFBAD28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F2287B2-B507-4C3F-8B4D-87207EEC649F}" type="datetimeFigureOut">
              <a:rPr lang="ru-RU" smtClean="0"/>
              <a:t>12.10.2011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E827C1D-A7E7-429A-9C3E-201DFBAD28C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1357298"/>
            <a:ext cx="8229600" cy="1828800"/>
          </a:xfrm>
        </p:spPr>
        <p:txBody>
          <a:bodyPr>
            <a:normAutofit/>
          </a:bodyPr>
          <a:lstStyle/>
          <a:p>
            <a:r>
              <a:rPr lang="ru-RU" cap="none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Возрождение в Германии</a:t>
            </a:r>
            <a:r>
              <a:rPr lang="ru-RU" cap="none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/>
            </a:r>
            <a:br>
              <a:rPr lang="ru-RU" cap="none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</a:br>
            <a:r>
              <a:rPr lang="ru-RU" sz="2800" cap="none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Альбрехт Дюрер</a:t>
            </a:r>
            <a:endParaRPr lang="ru-RU" cap="none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Презентация по МХК</a:t>
            </a:r>
          </a:p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Подготовила ученица 11 класса</a:t>
            </a:r>
          </a:p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Моисеева Юлия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85728"/>
            <a:ext cx="8258204" cy="5840435"/>
          </a:xfrm>
        </p:spPr>
        <p:txBody>
          <a:bodyPr>
            <a:normAutofit fontScale="62500" lnSpcReduction="20000"/>
          </a:bodyPr>
          <a:lstStyle/>
          <a:p>
            <a:r>
              <a:rPr lang="ru-RU" sz="3700" dirty="0">
                <a:solidFill>
                  <a:srgbClr val="FFFF00"/>
                </a:solidFill>
              </a:rPr>
              <a:t> ХV-ХVП века - время, когда политическая раздробленность Германии отрицательным образом сказывалась на развитии ее культуры. Культурная жизнь существовала преимущественно при княжеских дворах. Вместе с тем, это был период начала немецкого Возрождения. </a:t>
            </a:r>
          </a:p>
          <a:p>
            <a:r>
              <a:rPr lang="ru-RU" sz="3700" dirty="0">
                <a:solidFill>
                  <a:srgbClr val="FFFF00"/>
                </a:solidFill>
              </a:rPr>
              <a:t>ВОЗРОЖДЕНИЕ (франц. — Ренессанс)  — это эпоха в культурном развитии ряда стран Европы, переходная от средневековья к новому времени и отмеченная ростом светских тенденций, гуманистическим в своей основе мировоззрением, обращением к античному культурному наследию, своего рода "возрождению" его.  </a:t>
            </a:r>
          </a:p>
          <a:p>
            <a:r>
              <a:rPr lang="ru-RU" sz="3700" dirty="0">
                <a:solidFill>
                  <a:srgbClr val="FFFF00"/>
                </a:solidFill>
              </a:rPr>
              <a:t>В Германии гуманистическая культура начинает складываться в XV в. К этой культуре принадлежали представители самых разных творческих областей — философы, естествоиспытатели, лингвисты, литераторы, поэты, проповедники гуманистического толка. Немецкими гуманистами обсуждался вопрос о создании единой Германии.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600" dirty="0">
                <a:solidFill>
                  <a:srgbClr val="FF33CC"/>
                </a:solidFill>
              </a:rPr>
              <a:t>В культуре Возрождения в Германии исключительно важная роль принадлежала искусству. Конец XV — начало XVI в. стали периодом недолговременного, но блистательного расцвета немецкой ренессансной живописи и графики, которые в значительно большей мере, чем в Италии, сохраняли связь с традициями готики, но дали художественные достижения мирового значения. Центральное место в искусстве этой поры принадлежало творчеству </a:t>
            </a:r>
            <a:r>
              <a:rPr lang="ru-RU" sz="2600" b="1" dirty="0">
                <a:solidFill>
                  <a:srgbClr val="FF33CC"/>
                </a:solidFill>
              </a:rPr>
              <a:t>Альбрехта Дюрера</a:t>
            </a:r>
            <a:r>
              <a:rPr lang="ru-RU" sz="2600" dirty="0">
                <a:solidFill>
                  <a:srgbClr val="FF33CC"/>
                </a:solidFill>
              </a:rPr>
              <a:t> (1471—1528). </a:t>
            </a:r>
          </a:p>
          <a:p>
            <a:endParaRPr lang="ru-RU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Альбрехт Дюрер</a:t>
            </a:r>
            <a:endParaRPr lang="ru-RU" dirty="0">
              <a:solidFill>
                <a:srgbClr val="00B050"/>
              </a:solidFill>
            </a:endParaRPr>
          </a:p>
        </p:txBody>
      </p:sp>
      <p:pic>
        <p:nvPicPr>
          <p:cNvPr id="1026" name="Picture 2" descr="C:\Documents and Settings\Администратор\Рабочий стол\Duerer01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1600200"/>
            <a:ext cx="3500461" cy="4525963"/>
          </a:xfrm>
          <a:prstGeom prst="foldedCorner">
            <a:avLst/>
          </a:prstGeom>
          <a:noFill/>
          <a:effectLst>
            <a:outerShdw blurRad="152400" dist="317500" dir="5400000" sx="90000" sy="-19000" rotWithShape="0">
              <a:prstClr val="black">
                <a:alpha val="15000"/>
              </a:prstClr>
            </a:outerShdw>
            <a:softEdge rad="317500"/>
          </a:effectLst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3438" y="1643050"/>
            <a:ext cx="4038600" cy="45259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3100" dirty="0" smtClean="0">
                <a:solidFill>
                  <a:srgbClr val="00B0F0"/>
                </a:solidFill>
              </a:rPr>
              <a:t>     Немецкий </a:t>
            </a:r>
            <a:r>
              <a:rPr lang="ru-RU" sz="3100" dirty="0">
                <a:solidFill>
                  <a:srgbClr val="00B0F0"/>
                </a:solidFill>
              </a:rPr>
              <a:t>живописец и график. Основоположник искусства немецкого Возрождения. В напряженно-экспрессивных формах, фантастических образах воплотил ожидание всемирно-исторических перемен (серия гравюр «Апокалипсис», 1498), выразил гуманистические представления о смысле бытия и задачах искусства (т. н. мастерские гравюры, 1513-14).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4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25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Четыре всадника. Из серии «Апокалипсис»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1500174"/>
            <a:ext cx="5214974" cy="5072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Семь ангелов с трубами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1428736"/>
            <a:ext cx="4682928" cy="521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При создании презентации использовались интернет – ресурсы.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                                                   2011 год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63</TotalTime>
  <Words>152</Words>
  <Application>Microsoft Office PowerPoint</Application>
  <PresentationFormat>Экран (4:3)</PresentationFormat>
  <Paragraphs>20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Апекс</vt:lpstr>
      <vt:lpstr>Возрождение в Германии Альбрехт Дюрер</vt:lpstr>
      <vt:lpstr>Слайд 2</vt:lpstr>
      <vt:lpstr>Слайд 3</vt:lpstr>
      <vt:lpstr>Альбрехт Дюрер</vt:lpstr>
      <vt:lpstr>Четыре всадника. Из серии «Апокалипсис»</vt:lpstr>
      <vt:lpstr>Семь ангелов с трубами</vt:lpstr>
      <vt:lpstr>Слайд 7</vt:lpstr>
    </vt:vector>
  </TitlesOfParts>
  <Company>Организация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Возрождение в Германии Альбрехт Дюрер</dc:title>
  <dc:creator>Моисеева Юлия</dc:creator>
  <cp:lastModifiedBy>Пользователь</cp:lastModifiedBy>
  <cp:revision>7</cp:revision>
  <dcterms:created xsi:type="dcterms:W3CDTF">2011-10-12T10:22:02Z</dcterms:created>
  <dcterms:modified xsi:type="dcterms:W3CDTF">2011-10-12T11:25:21Z</dcterms:modified>
</cp:coreProperties>
</file>